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A4C"/>
    <a:srgbClr val="34A998"/>
    <a:srgbClr val="DE5E73"/>
    <a:srgbClr val="396B92"/>
    <a:srgbClr val="C482B4"/>
    <a:srgbClr val="E0B2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2590B-B54A-4394-8A55-9115A1D6E6A7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545F0-4910-4BA3-A37C-321E72118F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2647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4978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B1BD3-D9D9-CED8-644B-26207BC8B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6E1AACA-EB50-0FB7-1175-A15FB5DB4F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3B48280-4F62-99BB-D49E-838D4C4C79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3996AF-7169-63C8-244A-A53D25CA7E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5914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15DC3-B89F-17D5-D56A-53536AB56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A1AD853-ADAC-25A2-0095-12F67974E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EB3CA0A-455F-78A8-FA06-2D71680259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93590F7-C453-7A17-4F54-F156634DDE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7988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5E01-86DE-4D27-3092-6D9FE517F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C6D8380-5419-BE79-F143-23084CA189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A3AB543-A503-0A79-C0B9-6A8B1168EA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929D0C7-BCDF-C97D-CFC0-9B7166150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1611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B1D22-B349-272A-A452-D16996340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784AF73-BB4A-D5BF-F38E-52F749282C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22CC85D-74B7-A4FE-9869-D777E9438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F16785-5445-5BCB-2265-D4612A6D4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3374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35A0E-ED53-A072-F0E5-99FE92040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AE08193-D469-3843-9AE0-755646EC9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F05FCF8-DA63-177B-7A71-BE13EFCBF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69CCE6-4901-8A0F-EB18-950B8AABDE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303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16366-EB69-A03A-C288-EA50E8F25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A9D973A-1226-BBCF-59B2-AC606811D3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A966B81-9E67-DEAB-B688-FE01115E5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36936C8-70E9-EB7F-CD3D-1DF4BB617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64353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CBE95-C553-D0B1-6135-63D66BE2F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A0DCE17-B00E-ED14-3269-3EAB1A8CE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7BB479F-108B-5B0F-2E52-61E21805F7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D0DA6B0-2F7F-629E-C30C-F3B63B3AD4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4505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2B3FC-FC7C-DCB9-3BFE-4FC3D9447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B1F07B2-CF11-F603-D9FD-856E1FDC06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512636B-BAA3-DDC4-4632-A107125868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92EF5E-F63D-5301-62C1-E3DFB6D38C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0439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98D72-89EB-28A5-A0B5-AD15B965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1612969-64B6-BEEC-C08A-6FB9F476F3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05722CF-CB3F-1D78-EB1A-E828640BE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0E8F37D-67B4-6C9F-3A32-7BE497202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35805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D6E63-94C2-5DCE-3A10-FE2DDCA2C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91BDD5-7528-3048-F282-ED3B58EE5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67F2842-A168-103E-DDD8-C6433BEF5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28F581-2247-12AB-A10C-DB70E7800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0634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2731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A8E80-8D2F-9274-EA0A-58CC6C240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57AE71E-E2C8-05CD-7AD1-986AFA5ADA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37B9371-70D5-7A48-66C7-CE5B7A949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0BB750-2E59-2502-2D97-444A865D56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97452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74EA6-DFDE-952A-2F58-02E3FAB09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C4FBC1C-CD73-8B8F-6559-7E0D0F44BA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8B325BC-311D-456C-9730-8AA9A5020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0A420C6-F315-79C9-BFA3-1AF7124AF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97043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0B23B-EACE-4C1F-7266-B02B04753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B19CB50-0BE2-68EF-BB43-2AF98B915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CAF0D0B-CC2F-61F4-47A1-12B8F07B04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50BAA5E-33AD-45F4-C337-90B4FD7D81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5009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C0744-709C-241E-995C-789654DF2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A665BF7-1D2E-01FA-9C8D-9BA32B5D2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15C6553-3C7B-99E1-17A8-EE5FF8727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1DAECB9-905D-96F6-9D2D-34377149D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73069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AB1FB-5702-AF3B-045A-4C5B49B22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CB97295-8BCD-39D1-144B-33D3E1209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33217ED-D6D7-6076-DE94-0D3FF6B7B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D723F39-366F-7040-F6D6-B8CBDFAAF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00094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4860D-3D9C-9542-1E39-10DD912BD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6DB7A21-8150-1595-0582-A152E057FF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A70921F-2B31-1B06-C562-5F22BF6E1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EF13BC4-9F4C-89FD-DA30-60D91CDAB8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32824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B4B87-D823-E811-1E60-72DC45B8D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A998409-822E-2169-CAC7-88308E457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9E59F14-7945-5BD2-62CC-E4FF94DC1E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E08AE86-4BF7-37E4-8A40-B15B54A67C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66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23264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5A19D-1CEC-7991-870E-0215F74BC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C31B0D3-B40C-7C36-378D-C4FBDC6B9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6EA07B6-B07F-6ABF-0088-25843B077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A63880F-83C8-DA88-B213-A4B97FB376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4300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B5E24-AFB8-A67D-5983-E1B17E396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882BFBB-7C83-79B1-2732-D4C53F5E1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46104EB-7D05-CB15-9B0A-CD94D15004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0C22ED1-518E-7811-274C-731D7DF02D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056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369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ECFFA-DC4A-9B6C-5413-9FE6E296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12EDCC0-12F8-50A7-16FC-D5484CA69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0A5059C-C1FC-FA26-37BF-46C573762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1877A79-81E8-C3FA-54CD-D0A8B8FFA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1079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81169-99F6-C5D6-74F1-50E8CE940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71BE533-4727-0F82-C8A4-941C17E84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B9C00F1-8B7C-39B7-4FAF-F9DA783C91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07209EF-ED3F-81BE-918E-FE5B307E9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8693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029CA-7791-D6B0-10FB-C54D4F3A4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2D3A951-294C-26D6-B864-457528F53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B0CF051-F2F9-C2C9-2DA4-85FC7904E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A1ECAD0-4353-4940-A002-9193B0154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2780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0A912-8D75-1CCE-4D97-63AD319B0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A05C79C-062A-1893-AF53-2649790A29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3686FD1-DADE-7C12-5885-F1646D115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ACE0E63-66BD-EA8C-83EE-1B43B67519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4328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147F-0EBA-6DAF-95CC-F140DC097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A456BBF-985A-E406-25C0-D186043145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31AF0E5-2095-3AA7-8948-73DD08F3A3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D76349-6203-BAF9-90AD-DB848132E3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545F0-4910-4BA3-A37C-321E72118F2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2813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056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845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4767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365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2141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13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2911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806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1559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4559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71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14CD4-CE2B-42A3-B14D-B924C1C5D5E8}" type="datetimeFigureOut">
              <a:rPr lang="pl-PL" smtClean="0"/>
              <a:t>17.08.2026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64806-7444-4080-A3E1-8B331A7D711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492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F33F85-5C94-DBE6-3191-FF04C43CD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tytuł </a:t>
            </a:r>
            <a:r>
              <a:rPr lang="pl-PL" sz="5400" dirty="0" err="1">
                <a:solidFill>
                  <a:schemeClr val="bg1"/>
                </a:solidFill>
                <a:latin typeface="Public Sans Black" pitchFamily="2" charset="-18"/>
              </a:rPr>
              <a:t>przezentacji</a:t>
            </a:r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5400" dirty="0">
                <a:solidFill>
                  <a:srgbClr val="34A998"/>
                </a:solidFill>
                <a:latin typeface="Public Sans Black" pitchFamily="2" charset="-18"/>
              </a:rPr>
              <a:t>zajmujący dwie linijki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8289C65-ECA8-E7E7-2F68-DFA8BB887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6" y="3380232"/>
            <a:ext cx="8436864" cy="1734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prowadząc_: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dr hab.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Ipsum-Amet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  <a:spcAft>
                <a:spcPts val="1000"/>
              </a:spcAft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.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E90BC1ED-0A11-F37A-02D9-F56179DAC757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9806D34-91CE-B97A-3E58-1F02181F0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320" y="5077968"/>
            <a:ext cx="3547872" cy="179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99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FE7537-F379-7C05-87BE-3C43BC71E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7A6D0FC0-4DFA-6297-9763-1C1ABD0D7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28" y="3476782"/>
            <a:ext cx="3147353" cy="1512367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E76FA909-36D7-877B-F14C-B6D1B4FC0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93" y="347678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F9B87EDA-89D2-33B0-80A6-4B330B0B2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16" y="4064437"/>
            <a:ext cx="288000" cy="288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C5FA17C-9CE6-AB66-F811-A786CFD37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40" y="4620197"/>
            <a:ext cx="288000" cy="28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469E061-DB7B-2BD1-64E7-7EF7F0833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dziękujemy</a:t>
            </a:r>
            <a:b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</a:br>
            <a:r>
              <a:rPr lang="pl-PL" sz="5400" dirty="0">
                <a:solidFill>
                  <a:srgbClr val="34A998"/>
                </a:solidFill>
                <a:latin typeface="Public Sans Black" pitchFamily="2" charset="-18"/>
              </a:rPr>
              <a:t>za uwagę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AFF0663-195B-2EBC-8270-FC5CEADE856F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6641A07B-EE08-0B45-7AF9-4E162CB6F9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320" y="5077968"/>
            <a:ext cx="3547872" cy="179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63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BF11C9-E858-7BBD-CF95-6B281D7BF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CFF535-9A4E-2FC1-3A5D-F2E098A69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tytuł </a:t>
            </a:r>
            <a:r>
              <a:rPr lang="pl-PL" sz="5400" dirty="0" err="1">
                <a:solidFill>
                  <a:schemeClr val="bg1"/>
                </a:solidFill>
                <a:latin typeface="Public Sans Black" pitchFamily="2" charset="-18"/>
              </a:rPr>
              <a:t>przezentacji</a:t>
            </a:r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zajmujący dwie linijki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A9B872B-F5FE-BE6D-C1F9-6281169C4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6" y="3380232"/>
            <a:ext cx="8436864" cy="1734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prowadząc_: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dr hab.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Ipsum-Amet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  <a:spcAft>
                <a:spcPts val="1000"/>
              </a:spcAft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34A637F4-8676-8E01-AE22-F12865E93E6D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97B4364D-4F9B-E7D2-CE59-94AE8D36E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81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B862C8-80F0-13C5-4A97-51683A936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9EA6B1-2486-401F-CEA1-24FC8F8A1B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8390130-252D-DC65-84A4-ED9775331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8571459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nibh.Lorem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adipiscing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86A83C1-47F5-C8DB-FCB8-51B19BAA6D9B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3BD83998-0441-DEAE-E0AD-78AD41A83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00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27735F-E837-9778-662C-09398AA15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0916958E-5A42-8F32-9943-CADE2F8CAC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9"/>
          <a:stretch>
            <a:fillRect/>
          </a:stretch>
        </p:blipFill>
        <p:spPr bwMode="auto">
          <a:xfrm>
            <a:off x="7408367" y="0"/>
            <a:ext cx="4802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447C15-3071-E0FD-E56F-34CB048F8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F032ADC-7516-526D-D5B7-F24F8A9E22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5181601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52187E0-1E8B-FA76-5FEE-23D7C7B372C7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6A5F2EED-7AE6-2548-1B35-D33B30271B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74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7953C5-FB13-4C47-0149-AD3306C4A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C88BC432-4C4C-8505-D884-52E6590FE6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t="-383" r="-42"/>
          <a:stretch>
            <a:fillRect/>
          </a:stretch>
        </p:blipFill>
        <p:spPr bwMode="auto">
          <a:xfrm>
            <a:off x="-47323" y="-26218"/>
            <a:ext cx="7496635" cy="68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C635A0D-D26E-6422-3684-88BBAFA0C7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872" y="664463"/>
            <a:ext cx="2996312" cy="1396435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18BE78E-7823-3B0A-A836-9DC3DB6134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0872" y="2458212"/>
            <a:ext cx="3630296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07CD095A-AF14-8514-F5AA-A1BD86A26D36}"/>
              </a:ext>
            </a:extLst>
          </p:cNvPr>
          <p:cNvCxnSpPr>
            <a:cxnSpLocks/>
          </p:cNvCxnSpPr>
          <p:nvPr/>
        </p:nvCxnSpPr>
        <p:spPr>
          <a:xfrm>
            <a:off x="5669280" y="6254496"/>
            <a:ext cx="59618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86568C01-2763-222B-936D-4584303A0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7" y="5644903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49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55768-F7FC-5D92-9D2C-70EF0E421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360854-FFC6-F925-D335-4D849441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8C99E98-3577-C694-81CA-4C5C17A4F5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3011425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1.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3C3E81BC-68BB-0AD1-308A-19AC8D51D14D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>
            <a:extLst>
              <a:ext uri="{FF2B5EF4-FFF2-40B4-BE49-F238E27FC236}">
                <a16:creationId xmlns:a16="http://schemas.microsoft.com/office/drawing/2014/main" id="{452350A5-BC87-228C-EC69-3AA16B27D537}"/>
              </a:ext>
            </a:extLst>
          </p:cNvPr>
          <p:cNvSpPr txBox="1">
            <a:spLocks/>
          </p:cNvSpPr>
          <p:nvPr/>
        </p:nvSpPr>
        <p:spPr>
          <a:xfrm>
            <a:off x="4351959" y="1782036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03F5080E-42ED-9EB4-9CDD-9F6B26BB772E}"/>
              </a:ext>
            </a:extLst>
          </p:cNvPr>
          <p:cNvSpPr txBox="1">
            <a:spLocks/>
          </p:cNvSpPr>
          <p:nvPr/>
        </p:nvSpPr>
        <p:spPr>
          <a:xfrm>
            <a:off x="7777328" y="1780032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889F3A0-53F4-E1D1-A148-1DD41DD82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40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CAA064-4D1E-E5F3-542B-B258AFA4C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A2B2D6-37E8-2B8A-1B4B-D04FCD855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762A579-0763-0014-1100-44BBF5B85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3511297"/>
            <a:ext cx="3011425" cy="212140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4B824909-1B8B-B4D1-84E0-DDC2FFD309FD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8093D8A0-9A5F-323A-9370-FB1FE3716ED5}"/>
              </a:ext>
            </a:extLst>
          </p:cNvPr>
          <p:cNvSpPr/>
          <p:nvPr/>
        </p:nvSpPr>
        <p:spPr>
          <a:xfrm>
            <a:off x="1133855" y="2340864"/>
            <a:ext cx="3011425" cy="901584"/>
          </a:xfrm>
          <a:prstGeom prst="rect">
            <a:avLst/>
          </a:prstGeom>
          <a:solidFill>
            <a:srgbClr val="DE5E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C6234DB7-0839-0142-1603-CE92D7DB3F4F}"/>
              </a:ext>
            </a:extLst>
          </p:cNvPr>
          <p:cNvSpPr txBox="1">
            <a:spLocks/>
          </p:cNvSpPr>
          <p:nvPr/>
        </p:nvSpPr>
        <p:spPr>
          <a:xfrm>
            <a:off x="1133855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5753CF1F-CEC0-C447-0912-820BDDF15318}"/>
              </a:ext>
            </a:extLst>
          </p:cNvPr>
          <p:cNvSpPr txBox="1">
            <a:spLocks/>
          </p:cNvSpPr>
          <p:nvPr/>
        </p:nvSpPr>
        <p:spPr>
          <a:xfrm>
            <a:off x="4590287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2FC4026-2131-7618-4A65-780DD2C3B235}"/>
              </a:ext>
            </a:extLst>
          </p:cNvPr>
          <p:cNvSpPr/>
          <p:nvPr/>
        </p:nvSpPr>
        <p:spPr>
          <a:xfrm>
            <a:off x="4590287" y="2340864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03899674-8D80-B8DE-6B6F-53AB4631ACBE}"/>
              </a:ext>
            </a:extLst>
          </p:cNvPr>
          <p:cNvSpPr txBox="1">
            <a:spLocks/>
          </p:cNvSpPr>
          <p:nvPr/>
        </p:nvSpPr>
        <p:spPr>
          <a:xfrm>
            <a:off x="4590287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2F67F96C-35DF-5F71-8C02-C4CE707B23BA}"/>
              </a:ext>
            </a:extLst>
          </p:cNvPr>
          <p:cNvSpPr txBox="1">
            <a:spLocks/>
          </p:cNvSpPr>
          <p:nvPr/>
        </p:nvSpPr>
        <p:spPr>
          <a:xfrm>
            <a:off x="8046720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10B036D-8972-DBDC-5AEA-C00E95F83623}"/>
              </a:ext>
            </a:extLst>
          </p:cNvPr>
          <p:cNvSpPr/>
          <p:nvPr/>
        </p:nvSpPr>
        <p:spPr>
          <a:xfrm>
            <a:off x="8046720" y="2340864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203A4C"/>
              </a:solidFill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80F19C7F-96E0-C4B0-E16D-3DEFE0216D86}"/>
              </a:ext>
            </a:extLst>
          </p:cNvPr>
          <p:cNvSpPr txBox="1">
            <a:spLocks/>
          </p:cNvSpPr>
          <p:nvPr/>
        </p:nvSpPr>
        <p:spPr>
          <a:xfrm>
            <a:off x="8046720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647162B6-AC9D-EEE5-16B8-541802448363}"/>
              </a:ext>
            </a:extLst>
          </p:cNvPr>
          <p:cNvSpPr/>
          <p:nvPr/>
        </p:nvSpPr>
        <p:spPr>
          <a:xfrm rot="5400000">
            <a:off x="4072127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równoramienny 16">
            <a:extLst>
              <a:ext uri="{FF2B5EF4-FFF2-40B4-BE49-F238E27FC236}">
                <a16:creationId xmlns:a16="http://schemas.microsoft.com/office/drawing/2014/main" id="{3E551FA2-0F24-6FC6-1E14-5DDB16706810}"/>
              </a:ext>
            </a:extLst>
          </p:cNvPr>
          <p:cNvSpPr/>
          <p:nvPr/>
        </p:nvSpPr>
        <p:spPr>
          <a:xfrm rot="5400000">
            <a:off x="7552944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FF9B284-592F-2450-AF35-A475CCB87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11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A0259D-1430-F49F-DFE8-0A48015E7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84D5F8-8D28-9021-80F6-4518A2582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6FFD1F2-8F18-080B-166E-EAA07B0DC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2926080"/>
            <a:ext cx="3011425" cy="3060189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E54DAFE0-4EEA-8ECA-4E7D-5EAF66542AB3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21E9B7EB-CC7B-1457-6787-70931CD4173A}"/>
              </a:ext>
            </a:extLst>
          </p:cNvPr>
          <p:cNvSpPr/>
          <p:nvPr/>
        </p:nvSpPr>
        <p:spPr>
          <a:xfrm>
            <a:off x="1133855" y="1755648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15D22A31-C76F-0C89-7F92-DE6644CE814B}"/>
              </a:ext>
            </a:extLst>
          </p:cNvPr>
          <p:cNvSpPr txBox="1">
            <a:spLocks/>
          </p:cNvSpPr>
          <p:nvPr/>
        </p:nvSpPr>
        <p:spPr>
          <a:xfrm>
            <a:off x="1133855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515A155-3697-CC87-15FE-8FDCD426B39D}"/>
              </a:ext>
            </a:extLst>
          </p:cNvPr>
          <p:cNvSpPr/>
          <p:nvPr/>
        </p:nvSpPr>
        <p:spPr>
          <a:xfrm>
            <a:off x="4590287" y="1755648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203F2AFF-6CDD-79FC-F2D3-9356135F69FA}"/>
              </a:ext>
            </a:extLst>
          </p:cNvPr>
          <p:cNvSpPr txBox="1">
            <a:spLocks/>
          </p:cNvSpPr>
          <p:nvPr/>
        </p:nvSpPr>
        <p:spPr>
          <a:xfrm>
            <a:off x="4590287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4F14978-A820-5B8C-BA2C-0C1FF97F7299}"/>
              </a:ext>
            </a:extLst>
          </p:cNvPr>
          <p:cNvSpPr/>
          <p:nvPr/>
        </p:nvSpPr>
        <p:spPr>
          <a:xfrm>
            <a:off x="8046720" y="1755648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6C797E08-74D2-07B1-4070-E4CCBA40AC70}"/>
              </a:ext>
            </a:extLst>
          </p:cNvPr>
          <p:cNvSpPr txBox="1">
            <a:spLocks/>
          </p:cNvSpPr>
          <p:nvPr/>
        </p:nvSpPr>
        <p:spPr>
          <a:xfrm>
            <a:off x="8046720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B3930BD8-CECE-D94A-3E06-649AA0CB8A5E}"/>
              </a:ext>
            </a:extLst>
          </p:cNvPr>
          <p:cNvSpPr txBox="1">
            <a:spLocks/>
          </p:cNvSpPr>
          <p:nvPr/>
        </p:nvSpPr>
        <p:spPr>
          <a:xfrm>
            <a:off x="4590287" y="2925459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89635BCA-6FEE-B4DB-7CB7-8C57E44BC05E}"/>
              </a:ext>
            </a:extLst>
          </p:cNvPr>
          <p:cNvSpPr txBox="1">
            <a:spLocks/>
          </p:cNvSpPr>
          <p:nvPr/>
        </p:nvSpPr>
        <p:spPr>
          <a:xfrm>
            <a:off x="8046719" y="2962031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4BFA71B-06B1-CA17-BFE2-C5E1AA7110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5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C5934D-AF4D-F38A-E901-646136C3B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E0AAA0E4-7456-9612-92CF-687124F32D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5151" y="1804416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E6CE3578-4660-F29F-6E27-8545638293CD}"/>
              </a:ext>
            </a:extLst>
          </p:cNvPr>
          <p:cNvSpPr txBox="1">
            <a:spLocks/>
          </p:cNvSpPr>
          <p:nvPr/>
        </p:nvSpPr>
        <p:spPr>
          <a:xfrm>
            <a:off x="4645151" y="902210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dr hab.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Ipsum-Amet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</p:txBody>
      </p:sp>
      <p:pic>
        <p:nvPicPr>
          <p:cNvPr id="2050" name="Picture 2" descr="man standing beside wall">
            <a:extLst>
              <a:ext uri="{FF2B5EF4-FFF2-40B4-BE49-F238E27FC236}">
                <a16:creationId xmlns:a16="http://schemas.microsoft.com/office/drawing/2014/main" id="{A46642F0-0596-694C-53EF-7BF290FB4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1952" r="4397" b="12203"/>
          <a:stretch>
            <a:fillRect/>
          </a:stretch>
        </p:blipFill>
        <p:spPr bwMode="auto">
          <a:xfrm>
            <a:off x="585216" y="603503"/>
            <a:ext cx="3572256" cy="502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01B7673-A6BA-CEF7-E8C8-C738CF693035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0755668B-E588-8ADC-CBA0-0ED45E29C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333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DD9C88-FB27-87BE-D772-69E6EF3E4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79847F5-4134-C1CD-408D-4FB85D07B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6" y="1804102"/>
            <a:ext cx="5178266" cy="2638934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99FDC173-DDE3-3C3B-0E90-B36323B20A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511" y="3059632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0/00, </a:t>
            </a:r>
            <a:br>
              <a:rPr lang="pl-PL" sz="1600" dirty="0">
                <a:solidFill>
                  <a:schemeClr val="bg1"/>
                </a:solidFill>
                <a:latin typeface="Public Sans" pitchFamily="2" charset="-18"/>
              </a:rPr>
            </a:b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00-000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CE79022-A7AD-020C-CC5D-DEA515D92FBB}"/>
              </a:ext>
            </a:extLst>
          </p:cNvPr>
          <p:cNvSpPr txBox="1">
            <a:spLocks/>
          </p:cNvSpPr>
          <p:nvPr/>
        </p:nvSpPr>
        <p:spPr>
          <a:xfrm>
            <a:off x="7095871" y="2060449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ODD Ars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Docendi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UJ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1192DA24-31CD-1117-B83B-F9A984E9F2FE}"/>
              </a:ext>
            </a:extLst>
          </p:cNvPr>
          <p:cNvCxnSpPr>
            <a:cxnSpLocks/>
          </p:cNvCxnSpPr>
          <p:nvPr/>
        </p:nvCxnSpPr>
        <p:spPr>
          <a:xfrm>
            <a:off x="7144511" y="6254496"/>
            <a:ext cx="44622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>
            <a:extLst>
              <a:ext uri="{FF2B5EF4-FFF2-40B4-BE49-F238E27FC236}">
                <a16:creationId xmlns:a16="http://schemas.microsoft.com/office/drawing/2014/main" id="{1F2AFFB9-4004-77DC-149F-5FCE7646A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776" y="305963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17B669DE-0EFF-BE1B-264A-0371F22007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9199" y="3647287"/>
            <a:ext cx="288000" cy="288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255B49B6-B01F-8B48-CFEA-A1EC3E0458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5406" y="4191548"/>
            <a:ext cx="291793" cy="291793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34F4D77-029B-E081-1174-EE019C2D0C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2823" y="5033162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03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57606B-113A-97A6-859A-919953C80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8555C3-3C2B-5E7E-9C39-365D43A06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  <a:endParaRPr lang="pl-PL" sz="4400" dirty="0">
              <a:solidFill>
                <a:srgbClr val="34A998"/>
              </a:solidFill>
              <a:latin typeface="Public Sans Black" pitchFamily="2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3FA918E-F0BC-727C-DEBC-2FCAB4474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8571459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nibh.Lorem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adipiscing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21D5132-52AF-83C5-6078-CBC3E3F6600B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>
            <a:extLst>
              <a:ext uri="{FF2B5EF4-FFF2-40B4-BE49-F238E27FC236}">
                <a16:creationId xmlns:a16="http://schemas.microsoft.com/office/drawing/2014/main" id="{881A4FA3-04FD-2288-A528-5EB14F4ED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150" y="5632707"/>
            <a:ext cx="2057317" cy="10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81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9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8FE11-9960-B407-7CE1-D991D0874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EAC3BED8-555C-48BF-43CC-A4EB79F6F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28" y="3476782"/>
            <a:ext cx="3147353" cy="1512367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B0E3451-2328-7AAC-745A-7FC8962B3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793" y="347678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DAEDAC23-4D1B-71EF-20C9-95349903B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16" y="4064437"/>
            <a:ext cx="288000" cy="288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B489420-3BEF-7507-243B-700A03AA1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840" y="4620197"/>
            <a:ext cx="288000" cy="28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A4ABDC5-6BBB-BB91-8FDA-9BE631EB27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dziękujemy</a:t>
            </a:r>
            <a:b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</a:b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 uwagę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9C83280D-2E69-3372-6B8E-D413C7FAFEB5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6E008F48-7A07-167B-5002-06DAB7E242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45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9899D5-C79E-FA04-6889-94C230158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9C6649-29E5-22AB-35C7-324CC49B9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tytuł </a:t>
            </a:r>
            <a:r>
              <a:rPr lang="pl-PL" sz="5400" dirty="0" err="1">
                <a:solidFill>
                  <a:schemeClr val="bg1"/>
                </a:solidFill>
                <a:latin typeface="Public Sans Black" pitchFamily="2" charset="-18"/>
              </a:rPr>
              <a:t>przezentacji</a:t>
            </a:r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zajmujący dwie linijki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6725EDA-278B-710A-3467-E6B2CB21B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6" y="3380232"/>
            <a:ext cx="8436864" cy="1734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prowadząc_: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dr hab.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Ipsum-Amet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  <a:spcAft>
                <a:spcPts val="1000"/>
              </a:spcAft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9F8E869-C427-9898-0909-85833DF19D5C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20E822B2-4A75-E86E-E402-BA15F601B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2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9D7F00-D2E6-37C4-8993-E7184B7DB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9DBD9-D7CE-1399-A3EC-8826A4569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BE59CC0-7492-49B3-EB4E-D81171482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8571459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nibh.Lorem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E230C6F-D0FF-921C-A1C8-E3F0D3596A56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52A4BEC3-BE11-AA66-88B4-3C532C7FA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12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20D02-117F-5642-C01E-DDE8E7B59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F1E44814-46F5-8790-D53D-271D802ED8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9"/>
          <a:stretch>
            <a:fillRect/>
          </a:stretch>
        </p:blipFill>
        <p:spPr bwMode="auto">
          <a:xfrm>
            <a:off x="7408367" y="0"/>
            <a:ext cx="4802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520D416-317F-46C0-322C-C87B0C3D1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607071-94EF-BC30-601D-7F04BC981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5181601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93A05D7A-B4FF-B4B9-89FB-D8E954E4ACF3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66C3EDFF-3661-A969-9F89-E2E21E0E0D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69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A9B33C-6817-3F7D-A3B2-D1BCDF4B0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3C350C99-1BCB-E2F5-13CE-953A4B6E8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t="-383" r="-42"/>
          <a:stretch>
            <a:fillRect/>
          </a:stretch>
        </p:blipFill>
        <p:spPr bwMode="auto">
          <a:xfrm>
            <a:off x="-47323" y="-26218"/>
            <a:ext cx="7496635" cy="68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4FFF470-22D9-840E-FBF2-CA8D1111D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872" y="664463"/>
            <a:ext cx="2996312" cy="1396435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0DCA439-A956-A755-E314-38C9FD27AB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0872" y="2458212"/>
            <a:ext cx="3630296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3386002E-27D5-BB37-C2E8-17B09752D1E6}"/>
              </a:ext>
            </a:extLst>
          </p:cNvPr>
          <p:cNvCxnSpPr>
            <a:cxnSpLocks/>
          </p:cNvCxnSpPr>
          <p:nvPr/>
        </p:nvCxnSpPr>
        <p:spPr>
          <a:xfrm>
            <a:off x="5669280" y="6254496"/>
            <a:ext cx="59618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3D38D895-6724-F70D-0A57-4147B0073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7" y="5644903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942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EEA738-E9E4-3DC1-495D-73C892BC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3EF063-208B-16C9-19AD-CD7BE6E35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9E93412-DB74-7437-49A5-B22BFB4A4E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3011425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1.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F1AF645-5DBD-327D-0F49-5EE3B97B86DC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>
            <a:extLst>
              <a:ext uri="{FF2B5EF4-FFF2-40B4-BE49-F238E27FC236}">
                <a16:creationId xmlns:a16="http://schemas.microsoft.com/office/drawing/2014/main" id="{57FD0296-9BDC-CD9A-E85F-7C8176EA1DE5}"/>
              </a:ext>
            </a:extLst>
          </p:cNvPr>
          <p:cNvSpPr txBox="1">
            <a:spLocks/>
          </p:cNvSpPr>
          <p:nvPr/>
        </p:nvSpPr>
        <p:spPr>
          <a:xfrm>
            <a:off x="4351959" y="1782036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102F78DC-A341-B790-F658-0E6557524E7C}"/>
              </a:ext>
            </a:extLst>
          </p:cNvPr>
          <p:cNvSpPr txBox="1">
            <a:spLocks/>
          </p:cNvSpPr>
          <p:nvPr/>
        </p:nvSpPr>
        <p:spPr>
          <a:xfrm>
            <a:off x="7777328" y="1780032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E84C78F-6706-E538-8061-3DD516EB2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9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57E8AF-EE26-5D30-C742-5AAB010E2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D2A33E-9491-A045-AAE7-855789A45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E4A55CB-BEF5-29B0-90C6-F61E01F5D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3511297"/>
            <a:ext cx="3011425" cy="212140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8A90F4C0-BBD8-1F7F-C582-8E7DBCA95C0E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3303F302-D349-F296-AC77-7E72D7CFAAA9}"/>
              </a:ext>
            </a:extLst>
          </p:cNvPr>
          <p:cNvSpPr/>
          <p:nvPr/>
        </p:nvSpPr>
        <p:spPr>
          <a:xfrm>
            <a:off x="1133855" y="2340864"/>
            <a:ext cx="3011425" cy="901584"/>
          </a:xfrm>
          <a:prstGeom prst="rect">
            <a:avLst/>
          </a:prstGeom>
          <a:solidFill>
            <a:srgbClr val="34A9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DEB809CC-10E9-FEBA-227A-2C70F492C037}"/>
              </a:ext>
            </a:extLst>
          </p:cNvPr>
          <p:cNvSpPr txBox="1">
            <a:spLocks/>
          </p:cNvSpPr>
          <p:nvPr/>
        </p:nvSpPr>
        <p:spPr>
          <a:xfrm>
            <a:off x="1133855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FA2FD5B7-9CC9-51EC-4500-996B44E3D3BA}"/>
              </a:ext>
            </a:extLst>
          </p:cNvPr>
          <p:cNvSpPr txBox="1">
            <a:spLocks/>
          </p:cNvSpPr>
          <p:nvPr/>
        </p:nvSpPr>
        <p:spPr>
          <a:xfrm>
            <a:off x="4590287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6FB9553-A96B-570E-BDF1-9A91560E2D86}"/>
              </a:ext>
            </a:extLst>
          </p:cNvPr>
          <p:cNvSpPr/>
          <p:nvPr/>
        </p:nvSpPr>
        <p:spPr>
          <a:xfrm>
            <a:off x="4590287" y="2340864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2E9F6896-BB43-67FF-0EF5-F38B050E1C1A}"/>
              </a:ext>
            </a:extLst>
          </p:cNvPr>
          <p:cNvSpPr txBox="1">
            <a:spLocks/>
          </p:cNvSpPr>
          <p:nvPr/>
        </p:nvSpPr>
        <p:spPr>
          <a:xfrm>
            <a:off x="4590287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EF00EDC0-3E2A-6D81-9240-3049B0006428}"/>
              </a:ext>
            </a:extLst>
          </p:cNvPr>
          <p:cNvSpPr txBox="1">
            <a:spLocks/>
          </p:cNvSpPr>
          <p:nvPr/>
        </p:nvSpPr>
        <p:spPr>
          <a:xfrm>
            <a:off x="8046720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6B8BC4E-7DA7-749A-B1C4-BB02BA0F66AB}"/>
              </a:ext>
            </a:extLst>
          </p:cNvPr>
          <p:cNvSpPr/>
          <p:nvPr/>
        </p:nvSpPr>
        <p:spPr>
          <a:xfrm>
            <a:off x="8046720" y="2340864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203A4C"/>
              </a:solidFill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ECE7BD87-419C-F456-EC0D-99E48D776DD1}"/>
              </a:ext>
            </a:extLst>
          </p:cNvPr>
          <p:cNvSpPr txBox="1">
            <a:spLocks/>
          </p:cNvSpPr>
          <p:nvPr/>
        </p:nvSpPr>
        <p:spPr>
          <a:xfrm>
            <a:off x="8046720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433E4850-8699-7982-7573-5A897F920CBD}"/>
              </a:ext>
            </a:extLst>
          </p:cNvPr>
          <p:cNvSpPr/>
          <p:nvPr/>
        </p:nvSpPr>
        <p:spPr>
          <a:xfrm rot="5400000">
            <a:off x="4072127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równoramienny 16">
            <a:extLst>
              <a:ext uri="{FF2B5EF4-FFF2-40B4-BE49-F238E27FC236}">
                <a16:creationId xmlns:a16="http://schemas.microsoft.com/office/drawing/2014/main" id="{F0813264-6E6D-EB85-EC71-848E7C2187F3}"/>
              </a:ext>
            </a:extLst>
          </p:cNvPr>
          <p:cNvSpPr/>
          <p:nvPr/>
        </p:nvSpPr>
        <p:spPr>
          <a:xfrm rot="5400000">
            <a:off x="7552944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1A61113-5AA5-DC9E-0B0C-E01E5AEB1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21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285780-0A52-04FC-BD5E-CEC760121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CF6326-7561-4416-531C-FD7264AF4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1D12518-1B97-4EA1-466C-ED8677B399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2926080"/>
            <a:ext cx="3011425" cy="3060189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76AE64C-0D56-CE0E-4E6F-0BC47D1280F7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D988C97F-7FBC-FC25-DCEF-ACFE923FB24E}"/>
              </a:ext>
            </a:extLst>
          </p:cNvPr>
          <p:cNvSpPr/>
          <p:nvPr/>
        </p:nvSpPr>
        <p:spPr>
          <a:xfrm>
            <a:off x="1133855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D2827766-6253-B4C1-D109-47CC38866C6A}"/>
              </a:ext>
            </a:extLst>
          </p:cNvPr>
          <p:cNvSpPr txBox="1">
            <a:spLocks/>
          </p:cNvSpPr>
          <p:nvPr/>
        </p:nvSpPr>
        <p:spPr>
          <a:xfrm>
            <a:off x="1133855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53CF2CB-C6E2-6516-8B75-B20BB90D7C57}"/>
              </a:ext>
            </a:extLst>
          </p:cNvPr>
          <p:cNvSpPr/>
          <p:nvPr/>
        </p:nvSpPr>
        <p:spPr>
          <a:xfrm>
            <a:off x="4590287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E1CCFB97-C87E-65B6-C577-61B7404F0EF4}"/>
              </a:ext>
            </a:extLst>
          </p:cNvPr>
          <p:cNvSpPr txBox="1">
            <a:spLocks/>
          </p:cNvSpPr>
          <p:nvPr/>
        </p:nvSpPr>
        <p:spPr>
          <a:xfrm>
            <a:off x="4590287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410ACC6-4BE8-C66A-EB84-4757F1D329C4}"/>
              </a:ext>
            </a:extLst>
          </p:cNvPr>
          <p:cNvSpPr/>
          <p:nvPr/>
        </p:nvSpPr>
        <p:spPr>
          <a:xfrm>
            <a:off x="8046720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F673ED07-9E57-4B8E-7A05-AD320EB24D24}"/>
              </a:ext>
            </a:extLst>
          </p:cNvPr>
          <p:cNvSpPr txBox="1">
            <a:spLocks/>
          </p:cNvSpPr>
          <p:nvPr/>
        </p:nvSpPr>
        <p:spPr>
          <a:xfrm>
            <a:off x="8046720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9D7BC06F-9AA3-1DBB-3152-2C67DBF2ABCC}"/>
              </a:ext>
            </a:extLst>
          </p:cNvPr>
          <p:cNvSpPr txBox="1">
            <a:spLocks/>
          </p:cNvSpPr>
          <p:nvPr/>
        </p:nvSpPr>
        <p:spPr>
          <a:xfrm>
            <a:off x="4590287" y="2925459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1E062B10-F5F0-C340-F7F3-13D026413452}"/>
              </a:ext>
            </a:extLst>
          </p:cNvPr>
          <p:cNvSpPr txBox="1">
            <a:spLocks/>
          </p:cNvSpPr>
          <p:nvPr/>
        </p:nvSpPr>
        <p:spPr>
          <a:xfrm>
            <a:off x="8046719" y="2962031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893AAD3-CC22-AD89-0A22-13017A355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590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CD857C-ED7D-7EC3-5D19-44B97C287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827B4B10-973D-67A9-F098-D3891F5D0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5151" y="1804416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613E117-C5B3-3357-5C24-097C25072A1F}"/>
              </a:ext>
            </a:extLst>
          </p:cNvPr>
          <p:cNvSpPr txBox="1">
            <a:spLocks/>
          </p:cNvSpPr>
          <p:nvPr/>
        </p:nvSpPr>
        <p:spPr>
          <a:xfrm>
            <a:off x="4645151" y="902210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dr hab.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Ipsum-Amet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</p:txBody>
      </p:sp>
      <p:pic>
        <p:nvPicPr>
          <p:cNvPr id="2050" name="Picture 2" descr="man standing beside wall">
            <a:extLst>
              <a:ext uri="{FF2B5EF4-FFF2-40B4-BE49-F238E27FC236}">
                <a16:creationId xmlns:a16="http://schemas.microsoft.com/office/drawing/2014/main" id="{D126D685-D352-621A-0BB9-5276A8A3B5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1952" r="4397" b="12203"/>
          <a:stretch>
            <a:fillRect/>
          </a:stretch>
        </p:blipFill>
        <p:spPr bwMode="auto">
          <a:xfrm>
            <a:off x="585216" y="603503"/>
            <a:ext cx="3572256" cy="502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A0EA9034-D2A8-CD47-351D-07F53C037461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CFAE564C-F931-3704-4426-02C797009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57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89EB79-2BD4-5DB5-1192-972F2AA65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4048B40-3194-AD11-BFFE-CC9B385D4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6" y="1804102"/>
            <a:ext cx="5178266" cy="2638934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0BC71D63-32A3-ABBC-AF62-6BA0CEF4D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511" y="3059632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0/00, </a:t>
            </a:r>
            <a:br>
              <a:rPr lang="pl-PL" sz="1600" dirty="0">
                <a:solidFill>
                  <a:schemeClr val="bg1"/>
                </a:solidFill>
                <a:latin typeface="Public Sans" pitchFamily="2" charset="-18"/>
              </a:rPr>
            </a:b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00-000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7B668B0-519E-F016-FBEC-E611998A9217}"/>
              </a:ext>
            </a:extLst>
          </p:cNvPr>
          <p:cNvSpPr txBox="1">
            <a:spLocks/>
          </p:cNvSpPr>
          <p:nvPr/>
        </p:nvSpPr>
        <p:spPr>
          <a:xfrm>
            <a:off x="7095871" y="2060449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ODD Ars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Docendi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UJ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633CD28-72DE-BEFD-D2EA-D2ADD588DD9F}"/>
              </a:ext>
            </a:extLst>
          </p:cNvPr>
          <p:cNvCxnSpPr>
            <a:cxnSpLocks/>
          </p:cNvCxnSpPr>
          <p:nvPr/>
        </p:nvCxnSpPr>
        <p:spPr>
          <a:xfrm>
            <a:off x="7144511" y="6254496"/>
            <a:ext cx="44622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>
            <a:extLst>
              <a:ext uri="{FF2B5EF4-FFF2-40B4-BE49-F238E27FC236}">
                <a16:creationId xmlns:a16="http://schemas.microsoft.com/office/drawing/2014/main" id="{27A23180-F7C7-04AB-0DF9-134AA30AC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776" y="305963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98076D1A-1FC2-7CBE-C554-998C74FDAA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9199" y="3647287"/>
            <a:ext cx="288000" cy="288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848A411E-261C-AFCC-2650-9075EF2AFA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5406" y="4191548"/>
            <a:ext cx="291793" cy="291793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996BFF12-B24B-3C00-D138-693EC902FB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2823" y="5033162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88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BB72A1-6375-0CEC-7D18-ADB3A6DDC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4E4F0D3F-D1C2-2CE7-FA6C-0B56C5DF6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9"/>
          <a:stretch>
            <a:fillRect/>
          </a:stretch>
        </p:blipFill>
        <p:spPr bwMode="auto">
          <a:xfrm>
            <a:off x="7408367" y="0"/>
            <a:ext cx="4802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F476655-EF1F-11B1-DAAF-98DFA8D5C3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  <a:endParaRPr lang="pl-PL" sz="4400" dirty="0">
              <a:solidFill>
                <a:srgbClr val="34A998"/>
              </a:solidFill>
              <a:latin typeface="Public Sans Black" pitchFamily="2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0C5C27A-B393-707F-8880-2DB29CC19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5181601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773CE11-6872-8636-0C70-1235F9FBBC8D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6C4DE006-9C7B-9D03-D235-D3912D083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85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5E7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495F5-3AB2-1056-6F90-9422020AB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27C5B0BD-FF4B-7C75-D86D-45DCC2C465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28" y="3476782"/>
            <a:ext cx="3147353" cy="1512367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2823BDD9-5FE6-1038-4744-3557CB67A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793" y="347678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E271C788-BE6A-0DBB-ECAF-F7616677A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16" y="4064437"/>
            <a:ext cx="288000" cy="288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956F11E-11ED-1AB7-0D3C-F59CB93C43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840" y="4620197"/>
            <a:ext cx="288000" cy="28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E92206-5BA1-8402-ACA6-FCE9E7FD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dziękujemy</a:t>
            </a:r>
            <a:b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</a:b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 uwagę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EB3A490-396B-5EBE-9506-56D6587C5153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69F33388-5715-1166-DF0C-3F8AF2D825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1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F934F2-4500-724B-839D-7BE7F89FF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93BF81-B4CA-CEEC-A5D6-69D46291B2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tytuł </a:t>
            </a:r>
            <a:r>
              <a:rPr lang="pl-PL" sz="5400" dirty="0" err="1">
                <a:solidFill>
                  <a:schemeClr val="bg1"/>
                </a:solidFill>
                <a:latin typeface="Public Sans Black" pitchFamily="2" charset="-18"/>
              </a:rPr>
              <a:t>przezentacji</a:t>
            </a:r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zajmujący dwie linijki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FB60BA7-1C17-2769-394B-8A1C2776B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6" y="3380232"/>
            <a:ext cx="8436864" cy="1734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prowadząc_: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dr hab.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Ipsum-Amet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  <a:spcAft>
                <a:spcPts val="1000"/>
              </a:spcAft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BC3C03A-8B5D-6909-62C6-E4DF10C03A0C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16DF54E7-3175-6C55-E180-871224B44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33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8FB0E-48B0-A4C9-FDC4-46D0ABA9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6A9889-1852-CAEB-33BE-C2286BEC7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7BF9EA6-54B3-5991-E32C-198C4871B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8571459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nibh.Lorem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adipiscing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E41A1CC-B5F9-95C7-BCB7-E2DE14E71406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FACE04F0-C9E5-706D-194C-13ACC81AF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90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A3AA83-D4AF-28EF-E38E-A42F569A3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81B764A2-2658-CE80-8434-5D9968688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9"/>
          <a:stretch>
            <a:fillRect/>
          </a:stretch>
        </p:blipFill>
        <p:spPr bwMode="auto">
          <a:xfrm>
            <a:off x="7408367" y="0"/>
            <a:ext cx="4802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3BCC1D3-EBCA-3C9F-6EEE-7DCE7B8A2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E7F244F-EDCA-9B75-3A31-831E23EA12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5181601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67582D81-DFA9-8F09-2008-ADD74F91D714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266C9A46-1BA1-9AF6-A9A1-FDC35B23A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17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0D26E9-A2EB-8D68-631D-79F78BA9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EAA79062-8BBE-0C52-4380-5BBAFE0512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t="-383" r="-42"/>
          <a:stretch>
            <a:fillRect/>
          </a:stretch>
        </p:blipFill>
        <p:spPr bwMode="auto">
          <a:xfrm>
            <a:off x="-47323" y="-26218"/>
            <a:ext cx="7496635" cy="68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F9198E4-2751-893F-15C1-E41A83B0D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872" y="664463"/>
            <a:ext cx="2996312" cy="1396435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4BD7871-A416-DFE7-E640-C085E6004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0872" y="2458212"/>
            <a:ext cx="3630296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6AD6ACBF-64C2-9D68-2F58-CEC5BA92BEF2}"/>
              </a:ext>
            </a:extLst>
          </p:cNvPr>
          <p:cNvCxnSpPr>
            <a:cxnSpLocks/>
          </p:cNvCxnSpPr>
          <p:nvPr/>
        </p:nvCxnSpPr>
        <p:spPr>
          <a:xfrm>
            <a:off x="5669280" y="6254496"/>
            <a:ext cx="59618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08C11A4E-C230-9883-DFF4-51F8C0269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7" y="5644903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26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C3D9D6-D282-A61B-6B44-B343CB78D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A83914-D372-765B-5880-FFAF0B726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DD6DCDC-F9D6-3536-9EF1-6A997FFED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3011425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1.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0DEB42E-011B-7209-0ECD-6C9C97FECB04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>
            <a:extLst>
              <a:ext uri="{FF2B5EF4-FFF2-40B4-BE49-F238E27FC236}">
                <a16:creationId xmlns:a16="http://schemas.microsoft.com/office/drawing/2014/main" id="{F90A0845-165E-526D-2ACD-A3679468ADB2}"/>
              </a:ext>
            </a:extLst>
          </p:cNvPr>
          <p:cNvSpPr txBox="1">
            <a:spLocks/>
          </p:cNvSpPr>
          <p:nvPr/>
        </p:nvSpPr>
        <p:spPr>
          <a:xfrm>
            <a:off x="4351959" y="1782036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83337F40-C23B-40A3-A32C-CBB8F72CC03A}"/>
              </a:ext>
            </a:extLst>
          </p:cNvPr>
          <p:cNvSpPr txBox="1">
            <a:spLocks/>
          </p:cNvSpPr>
          <p:nvPr/>
        </p:nvSpPr>
        <p:spPr>
          <a:xfrm>
            <a:off x="7777328" y="1780032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14F3FFA-DE28-2D12-7356-656605AC0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287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74432C-7724-8F98-BE60-81DAC3A61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EC8B56-3C58-8C7F-FD03-57074F6D6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AF6C4D8-28D2-8D54-AF83-8873006B1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3511297"/>
            <a:ext cx="3011425" cy="212140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FB0ED4C-539F-3490-A50C-A0CAB7915E13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CBA34B50-469C-F906-2FC4-C48D7C50A2AB}"/>
              </a:ext>
            </a:extLst>
          </p:cNvPr>
          <p:cNvSpPr/>
          <p:nvPr/>
        </p:nvSpPr>
        <p:spPr>
          <a:xfrm>
            <a:off x="1133855" y="2340864"/>
            <a:ext cx="3011425" cy="901584"/>
          </a:xfrm>
          <a:prstGeom prst="rect">
            <a:avLst/>
          </a:prstGeom>
          <a:solidFill>
            <a:srgbClr val="DE5E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83ED2479-C8C2-3237-1306-C292C1760549}"/>
              </a:ext>
            </a:extLst>
          </p:cNvPr>
          <p:cNvSpPr txBox="1">
            <a:spLocks/>
          </p:cNvSpPr>
          <p:nvPr/>
        </p:nvSpPr>
        <p:spPr>
          <a:xfrm>
            <a:off x="1133855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70BD5FD2-75D4-3B23-47D2-D6C9353B0E10}"/>
              </a:ext>
            </a:extLst>
          </p:cNvPr>
          <p:cNvSpPr txBox="1">
            <a:spLocks/>
          </p:cNvSpPr>
          <p:nvPr/>
        </p:nvSpPr>
        <p:spPr>
          <a:xfrm>
            <a:off x="4590287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2F28719-11D9-2736-208B-7AC8C24A258E}"/>
              </a:ext>
            </a:extLst>
          </p:cNvPr>
          <p:cNvSpPr/>
          <p:nvPr/>
        </p:nvSpPr>
        <p:spPr>
          <a:xfrm>
            <a:off x="4590287" y="2340864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CBF76D63-47D9-1497-AE66-4C67BF417929}"/>
              </a:ext>
            </a:extLst>
          </p:cNvPr>
          <p:cNvSpPr txBox="1">
            <a:spLocks/>
          </p:cNvSpPr>
          <p:nvPr/>
        </p:nvSpPr>
        <p:spPr>
          <a:xfrm>
            <a:off x="4590287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FC8A37BB-DCF1-5898-A8FE-9CA178BC81E1}"/>
              </a:ext>
            </a:extLst>
          </p:cNvPr>
          <p:cNvSpPr txBox="1">
            <a:spLocks/>
          </p:cNvSpPr>
          <p:nvPr/>
        </p:nvSpPr>
        <p:spPr>
          <a:xfrm>
            <a:off x="8046720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196BFFD9-A49B-68FE-5C1B-33CC7C851181}"/>
              </a:ext>
            </a:extLst>
          </p:cNvPr>
          <p:cNvSpPr/>
          <p:nvPr/>
        </p:nvSpPr>
        <p:spPr>
          <a:xfrm>
            <a:off x="8046720" y="2340864"/>
            <a:ext cx="3011425" cy="901584"/>
          </a:xfrm>
          <a:prstGeom prst="rect">
            <a:avLst/>
          </a:prstGeom>
          <a:solidFill>
            <a:srgbClr val="34A9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203A4C"/>
              </a:solidFill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B281F948-9EBE-40BF-B062-2DA62E2F1933}"/>
              </a:ext>
            </a:extLst>
          </p:cNvPr>
          <p:cNvSpPr txBox="1">
            <a:spLocks/>
          </p:cNvSpPr>
          <p:nvPr/>
        </p:nvSpPr>
        <p:spPr>
          <a:xfrm>
            <a:off x="8046720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B4B8DA65-F93F-718A-65C7-2965E7B623E7}"/>
              </a:ext>
            </a:extLst>
          </p:cNvPr>
          <p:cNvSpPr/>
          <p:nvPr/>
        </p:nvSpPr>
        <p:spPr>
          <a:xfrm rot="5400000">
            <a:off x="4072127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równoramienny 16">
            <a:extLst>
              <a:ext uri="{FF2B5EF4-FFF2-40B4-BE49-F238E27FC236}">
                <a16:creationId xmlns:a16="http://schemas.microsoft.com/office/drawing/2014/main" id="{0559FB31-C542-55FE-99FD-F34174140BEE}"/>
              </a:ext>
            </a:extLst>
          </p:cNvPr>
          <p:cNvSpPr/>
          <p:nvPr/>
        </p:nvSpPr>
        <p:spPr>
          <a:xfrm rot="5400000">
            <a:off x="7552944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9F6FC90-4A90-9816-59DA-877F07FC0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343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C975DE-AC70-7CE1-9A22-45FA1838B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28C065-4B48-6BEA-452C-0DF19E747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F0E449D-AD4A-578E-AD59-00CCE0286B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2926080"/>
            <a:ext cx="3011425" cy="3060189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6EE88EE2-18DF-2265-6068-5128478F440E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3B6C7A77-89C4-2D07-221E-440636CB1D42}"/>
              </a:ext>
            </a:extLst>
          </p:cNvPr>
          <p:cNvSpPr/>
          <p:nvPr/>
        </p:nvSpPr>
        <p:spPr>
          <a:xfrm>
            <a:off x="1133855" y="1755648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BFBEE59E-4AC0-D4EB-D8B9-7967D2577885}"/>
              </a:ext>
            </a:extLst>
          </p:cNvPr>
          <p:cNvSpPr txBox="1">
            <a:spLocks/>
          </p:cNvSpPr>
          <p:nvPr/>
        </p:nvSpPr>
        <p:spPr>
          <a:xfrm>
            <a:off x="1133855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FA08C3C-D126-CDC7-B3C8-66A5C0F7C1E3}"/>
              </a:ext>
            </a:extLst>
          </p:cNvPr>
          <p:cNvSpPr/>
          <p:nvPr/>
        </p:nvSpPr>
        <p:spPr>
          <a:xfrm>
            <a:off x="4590287" y="1755648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A65292D1-2BBF-5B45-7E9A-D776B283132A}"/>
              </a:ext>
            </a:extLst>
          </p:cNvPr>
          <p:cNvSpPr txBox="1">
            <a:spLocks/>
          </p:cNvSpPr>
          <p:nvPr/>
        </p:nvSpPr>
        <p:spPr>
          <a:xfrm>
            <a:off x="4590287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86350AF3-8A2A-972A-3339-B04426D2F04F}"/>
              </a:ext>
            </a:extLst>
          </p:cNvPr>
          <p:cNvSpPr/>
          <p:nvPr/>
        </p:nvSpPr>
        <p:spPr>
          <a:xfrm>
            <a:off x="8046720" y="1755648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310CDECE-A950-98AF-7CDB-80D58248BCF5}"/>
              </a:ext>
            </a:extLst>
          </p:cNvPr>
          <p:cNvSpPr txBox="1">
            <a:spLocks/>
          </p:cNvSpPr>
          <p:nvPr/>
        </p:nvSpPr>
        <p:spPr>
          <a:xfrm>
            <a:off x="8046720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26FEA8FE-8A8A-600E-1788-55C594670461}"/>
              </a:ext>
            </a:extLst>
          </p:cNvPr>
          <p:cNvSpPr txBox="1">
            <a:spLocks/>
          </p:cNvSpPr>
          <p:nvPr/>
        </p:nvSpPr>
        <p:spPr>
          <a:xfrm>
            <a:off x="4590287" y="2925459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3A139708-9728-CBB1-865E-E9D85E476596}"/>
              </a:ext>
            </a:extLst>
          </p:cNvPr>
          <p:cNvSpPr txBox="1">
            <a:spLocks/>
          </p:cNvSpPr>
          <p:nvPr/>
        </p:nvSpPr>
        <p:spPr>
          <a:xfrm>
            <a:off x="8046719" y="2962031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5587775-A7F2-C5EB-B7A9-47E9E2159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48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12856D-E6E9-8C9A-AB31-75CC909FE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384BE8D9-D1AF-33D3-14BD-507894E63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5151" y="1804416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96B92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96B92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0421B4B8-163A-B08B-C6F1-53DD96AE005B}"/>
              </a:ext>
            </a:extLst>
          </p:cNvPr>
          <p:cNvSpPr txBox="1">
            <a:spLocks/>
          </p:cNvSpPr>
          <p:nvPr/>
        </p:nvSpPr>
        <p:spPr>
          <a:xfrm>
            <a:off x="4645151" y="902210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dr hab.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Ipsum-Amet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</p:txBody>
      </p:sp>
      <p:pic>
        <p:nvPicPr>
          <p:cNvPr id="2050" name="Picture 2" descr="man standing beside wall">
            <a:extLst>
              <a:ext uri="{FF2B5EF4-FFF2-40B4-BE49-F238E27FC236}">
                <a16:creationId xmlns:a16="http://schemas.microsoft.com/office/drawing/2014/main" id="{02D80001-2FD2-0562-C2B1-A1E4E9AEB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1952" r="4397" b="12203"/>
          <a:stretch>
            <a:fillRect/>
          </a:stretch>
        </p:blipFill>
        <p:spPr bwMode="auto">
          <a:xfrm>
            <a:off x="585216" y="603503"/>
            <a:ext cx="3572256" cy="502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633E00C7-D595-51F1-8105-4FFD82CD38B2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8DB251D6-5A72-346D-A7F2-032A02202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854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657D1A-966E-B99A-B486-6C320949B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22D6074-D786-1B38-5DF4-A44FBF756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6" y="1804102"/>
            <a:ext cx="5178266" cy="2638934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AC39420C-4145-7DA7-465C-BD3EFBB9D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511" y="3059632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0/00, </a:t>
            </a:r>
            <a:br>
              <a:rPr lang="pl-PL" sz="1600" dirty="0">
                <a:solidFill>
                  <a:schemeClr val="bg1"/>
                </a:solidFill>
                <a:latin typeface="Public Sans" pitchFamily="2" charset="-18"/>
              </a:rPr>
            </a:b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00-000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F65D7C-9401-3C87-E3FB-030D74723A59}"/>
              </a:ext>
            </a:extLst>
          </p:cNvPr>
          <p:cNvSpPr txBox="1">
            <a:spLocks/>
          </p:cNvSpPr>
          <p:nvPr/>
        </p:nvSpPr>
        <p:spPr>
          <a:xfrm>
            <a:off x="7095871" y="2060449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ODD Ars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Docendi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UJ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A949EEA-88DC-1EB6-7155-4ABC3265E49F}"/>
              </a:ext>
            </a:extLst>
          </p:cNvPr>
          <p:cNvCxnSpPr>
            <a:cxnSpLocks/>
          </p:cNvCxnSpPr>
          <p:nvPr/>
        </p:nvCxnSpPr>
        <p:spPr>
          <a:xfrm>
            <a:off x="7144511" y="6254496"/>
            <a:ext cx="44622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>
            <a:extLst>
              <a:ext uri="{FF2B5EF4-FFF2-40B4-BE49-F238E27FC236}">
                <a16:creationId xmlns:a16="http://schemas.microsoft.com/office/drawing/2014/main" id="{682C64BF-895D-19A6-EF6B-A624EE026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776" y="305963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542BD69-052D-5752-1120-FEA8B3ACC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9199" y="3647287"/>
            <a:ext cx="288000" cy="288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76FF5733-E6E6-05E4-6BDE-05269C7F5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5406" y="4191548"/>
            <a:ext cx="291793" cy="291793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C1477B0B-BA00-B217-A055-FCD644810F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2823" y="5033162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8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876A7E-1BBF-F5E1-48C1-2DDF1B72E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26B9FC18-EFB2-A38E-BCB2-C0F186DF3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t="-383" r="-42"/>
          <a:stretch>
            <a:fillRect/>
          </a:stretch>
        </p:blipFill>
        <p:spPr bwMode="auto">
          <a:xfrm>
            <a:off x="-47323" y="-26218"/>
            <a:ext cx="7496635" cy="68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F4BF0B4-DCED-97AA-5F36-72AAC6D5DB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872" y="664463"/>
            <a:ext cx="2996312" cy="1396435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  <a:endParaRPr lang="pl-PL" sz="4400" dirty="0">
              <a:solidFill>
                <a:srgbClr val="34A998"/>
              </a:solidFill>
              <a:latin typeface="Public Sans Black" pitchFamily="2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4090508-8E12-6279-0953-28A64C6BA5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0872" y="2458212"/>
            <a:ext cx="3630296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2C4051B-087C-D4C4-71CC-C43D95C7C480}"/>
              </a:ext>
            </a:extLst>
          </p:cNvPr>
          <p:cNvCxnSpPr>
            <a:cxnSpLocks/>
          </p:cNvCxnSpPr>
          <p:nvPr/>
        </p:nvCxnSpPr>
        <p:spPr>
          <a:xfrm>
            <a:off x="5669280" y="6254496"/>
            <a:ext cx="59618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53E3FEBE-E0AB-C54A-67B5-FC7B00375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7" y="5644903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802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B25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67D297-751E-A029-C178-8BDEEF783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0332945D-1017-D6AA-92F9-35B1DDF30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28" y="3476782"/>
            <a:ext cx="3147353" cy="1512367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E6C784CA-A007-5AF3-BF37-6BAF72169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793" y="347678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7685CDDA-D2BB-E458-C896-32B095723E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16" y="4064437"/>
            <a:ext cx="288000" cy="288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E66F29CF-E129-0367-88E0-B741EA265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840" y="4620197"/>
            <a:ext cx="288000" cy="28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B12C267-441D-51BC-7149-B040ED0FBB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dziękujemy</a:t>
            </a:r>
            <a:b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</a:b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 uwagę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0EB5D5BA-1C39-5C17-845A-FAE2C1723407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6EB88641-8411-E61A-9E6B-E5D0F9B91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35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AC9845-01F6-8303-8899-B1CC8FA5C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B1FECC-17EF-01C1-2E80-DF8518653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tytuł </a:t>
            </a:r>
            <a:r>
              <a:rPr lang="pl-PL" sz="5400" dirty="0" err="1">
                <a:solidFill>
                  <a:schemeClr val="bg1"/>
                </a:solidFill>
                <a:latin typeface="Public Sans Black" pitchFamily="2" charset="-18"/>
              </a:rPr>
              <a:t>przezentacji</a:t>
            </a:r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zajmujący dwie linijki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8689EAF-9DFD-C763-4EB5-160D1FF41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6" y="3380232"/>
            <a:ext cx="8436864" cy="1734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prowadząc_: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dr hab.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Ipsum-Amet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  <a:spcAft>
                <a:spcPts val="1000"/>
              </a:spcAft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19703362-E60F-0A12-96D7-337F71D8981E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989B175B-97D2-F0B7-EDE0-80C1932D17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11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D33480-B7FC-4EA1-A8E0-B9EECF0FE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F70D53-DF46-9610-3195-E4D96C488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98C9DCB-639B-588B-56D3-8842A2BA3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8571459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nibh.Lorem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8D539113-415C-9382-4180-7A82013A4FA5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D6D64623-5B79-8B85-FE86-1E5627CFE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771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F58CD3-BEC5-7B01-54C7-463BB5B86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2A56F0B0-D502-22AD-385E-AFB0AB1E12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9"/>
          <a:stretch>
            <a:fillRect/>
          </a:stretch>
        </p:blipFill>
        <p:spPr bwMode="auto">
          <a:xfrm>
            <a:off x="7408367" y="0"/>
            <a:ext cx="4802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F42CEA3-33E9-0FFF-0BCD-5844ECAA4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168BB22-A15A-18FE-0649-FCE031575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5181601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BDCA696-2C3F-D4DE-4600-0C5515A3B92E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B2CDA83A-2D04-32BE-9907-76097AA7D2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514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13866-801C-FA2E-9F4D-05F20B455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B2339399-575C-09E9-77D1-BFF2137F5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t="-383" r="-42"/>
          <a:stretch>
            <a:fillRect/>
          </a:stretch>
        </p:blipFill>
        <p:spPr bwMode="auto">
          <a:xfrm>
            <a:off x="-47323" y="-26218"/>
            <a:ext cx="7496635" cy="68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33CFD1F-35FC-37C4-5FE4-BB6F6962A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872" y="664463"/>
            <a:ext cx="2996312" cy="1396435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B9C4B28-126D-BB29-403D-6AB6C9103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0872" y="2458212"/>
            <a:ext cx="3630296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DA07E791-3C32-4E29-0747-202DC910739B}"/>
              </a:ext>
            </a:extLst>
          </p:cNvPr>
          <p:cNvCxnSpPr>
            <a:cxnSpLocks/>
          </p:cNvCxnSpPr>
          <p:nvPr/>
        </p:nvCxnSpPr>
        <p:spPr>
          <a:xfrm>
            <a:off x="5669280" y="6254496"/>
            <a:ext cx="59618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AB051841-F4F0-2D6E-6F13-EB9C703DCE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7" y="5644903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2134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D20FFE-32D1-D294-9531-1B1EDFBF9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1B95CE-0DFC-FC7A-8592-A82588850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98E4086-DF61-EA46-7BC1-CC286DBD4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3011425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1.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AD4C9CD-7608-AAD2-189B-52019B7A967D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>
            <a:extLst>
              <a:ext uri="{FF2B5EF4-FFF2-40B4-BE49-F238E27FC236}">
                <a16:creationId xmlns:a16="http://schemas.microsoft.com/office/drawing/2014/main" id="{76AB97DB-50C6-1C13-1E96-2168D67629C5}"/>
              </a:ext>
            </a:extLst>
          </p:cNvPr>
          <p:cNvSpPr txBox="1">
            <a:spLocks/>
          </p:cNvSpPr>
          <p:nvPr/>
        </p:nvSpPr>
        <p:spPr>
          <a:xfrm>
            <a:off x="4351959" y="1782036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94C88B6D-1607-347F-9387-BAD01EAE67E2}"/>
              </a:ext>
            </a:extLst>
          </p:cNvPr>
          <p:cNvSpPr txBox="1">
            <a:spLocks/>
          </p:cNvSpPr>
          <p:nvPr/>
        </p:nvSpPr>
        <p:spPr>
          <a:xfrm>
            <a:off x="7777328" y="1780032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6FF9042-D926-4ED4-6DC4-8296DFEFA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66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71598-38EE-F9E8-8BF7-6676C2A7B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B4888A-0C04-8B3C-5858-0D67CF5CC2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4379D05-6406-B72E-EA0F-40DECAA9A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3511297"/>
            <a:ext cx="3011425" cy="212140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E4A2A95E-70F2-5132-92CC-BF2F8993E009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813B183F-4F16-4729-2540-4E6F0EB4AEEB}"/>
              </a:ext>
            </a:extLst>
          </p:cNvPr>
          <p:cNvSpPr/>
          <p:nvPr/>
        </p:nvSpPr>
        <p:spPr>
          <a:xfrm>
            <a:off x="1133855" y="2340864"/>
            <a:ext cx="3011425" cy="901584"/>
          </a:xfrm>
          <a:prstGeom prst="rect">
            <a:avLst/>
          </a:prstGeom>
          <a:solidFill>
            <a:srgbClr val="34A9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8E8D5D59-1F4E-C9B5-F702-D3A40139DA32}"/>
              </a:ext>
            </a:extLst>
          </p:cNvPr>
          <p:cNvSpPr txBox="1">
            <a:spLocks/>
          </p:cNvSpPr>
          <p:nvPr/>
        </p:nvSpPr>
        <p:spPr>
          <a:xfrm>
            <a:off x="1133855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EE8A7849-5268-9B22-D574-4E7F4686CC17}"/>
              </a:ext>
            </a:extLst>
          </p:cNvPr>
          <p:cNvSpPr txBox="1">
            <a:spLocks/>
          </p:cNvSpPr>
          <p:nvPr/>
        </p:nvSpPr>
        <p:spPr>
          <a:xfrm>
            <a:off x="4590287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A797DFD-4BF9-E918-6EDE-B23E31AAB846}"/>
              </a:ext>
            </a:extLst>
          </p:cNvPr>
          <p:cNvSpPr/>
          <p:nvPr/>
        </p:nvSpPr>
        <p:spPr>
          <a:xfrm>
            <a:off x="4590287" y="2340864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8870A547-AF60-D089-959B-2F78877E9EAC}"/>
              </a:ext>
            </a:extLst>
          </p:cNvPr>
          <p:cNvSpPr txBox="1">
            <a:spLocks/>
          </p:cNvSpPr>
          <p:nvPr/>
        </p:nvSpPr>
        <p:spPr>
          <a:xfrm>
            <a:off x="4590287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012E22ED-61C1-3944-5986-35B3ECDEB14C}"/>
              </a:ext>
            </a:extLst>
          </p:cNvPr>
          <p:cNvSpPr txBox="1">
            <a:spLocks/>
          </p:cNvSpPr>
          <p:nvPr/>
        </p:nvSpPr>
        <p:spPr>
          <a:xfrm>
            <a:off x="8046720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E40FE434-45F9-20A4-AADD-68A8B913DB90}"/>
              </a:ext>
            </a:extLst>
          </p:cNvPr>
          <p:cNvSpPr/>
          <p:nvPr/>
        </p:nvSpPr>
        <p:spPr>
          <a:xfrm>
            <a:off x="8046720" y="2340864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203A4C"/>
              </a:solidFill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20D6D3C9-75B4-0C1B-BEF1-B449D454C0A9}"/>
              </a:ext>
            </a:extLst>
          </p:cNvPr>
          <p:cNvSpPr txBox="1">
            <a:spLocks/>
          </p:cNvSpPr>
          <p:nvPr/>
        </p:nvSpPr>
        <p:spPr>
          <a:xfrm>
            <a:off x="8046720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E5E587E6-5C74-189E-CFC3-60813892853D}"/>
              </a:ext>
            </a:extLst>
          </p:cNvPr>
          <p:cNvSpPr/>
          <p:nvPr/>
        </p:nvSpPr>
        <p:spPr>
          <a:xfrm rot="5400000">
            <a:off x="4072127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równoramienny 16">
            <a:extLst>
              <a:ext uri="{FF2B5EF4-FFF2-40B4-BE49-F238E27FC236}">
                <a16:creationId xmlns:a16="http://schemas.microsoft.com/office/drawing/2014/main" id="{34380B03-E5D3-DAA8-BB1F-D43B461E659C}"/>
              </a:ext>
            </a:extLst>
          </p:cNvPr>
          <p:cNvSpPr/>
          <p:nvPr/>
        </p:nvSpPr>
        <p:spPr>
          <a:xfrm rot="5400000">
            <a:off x="7552944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BFEBC87-D021-950A-0660-1DB033AA4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859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330189-468B-C72A-AABF-F143BA320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BA5821-4977-D99B-C33A-6F3A94696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57C5E74-6CDC-377E-283A-1A2473DA8A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2926080"/>
            <a:ext cx="3011425" cy="3060189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0BA15FEC-0359-EBD6-04E8-3B638D19B9C0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39B86EB7-F66C-457D-CE37-A4998E9DBA9C}"/>
              </a:ext>
            </a:extLst>
          </p:cNvPr>
          <p:cNvSpPr/>
          <p:nvPr/>
        </p:nvSpPr>
        <p:spPr>
          <a:xfrm>
            <a:off x="1133855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81EE3C4C-298D-6F62-AF74-FB222B64A3A6}"/>
              </a:ext>
            </a:extLst>
          </p:cNvPr>
          <p:cNvSpPr txBox="1">
            <a:spLocks/>
          </p:cNvSpPr>
          <p:nvPr/>
        </p:nvSpPr>
        <p:spPr>
          <a:xfrm>
            <a:off x="1133855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9D36231-7FD3-4335-99D8-7164A94FC656}"/>
              </a:ext>
            </a:extLst>
          </p:cNvPr>
          <p:cNvSpPr/>
          <p:nvPr/>
        </p:nvSpPr>
        <p:spPr>
          <a:xfrm>
            <a:off x="4590287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B6A6C5B2-2DDD-27E7-9920-10C6CC5F58C3}"/>
              </a:ext>
            </a:extLst>
          </p:cNvPr>
          <p:cNvSpPr txBox="1">
            <a:spLocks/>
          </p:cNvSpPr>
          <p:nvPr/>
        </p:nvSpPr>
        <p:spPr>
          <a:xfrm>
            <a:off x="4590287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3B50B15-6EEE-E83A-5612-2C3548D13FE7}"/>
              </a:ext>
            </a:extLst>
          </p:cNvPr>
          <p:cNvSpPr/>
          <p:nvPr/>
        </p:nvSpPr>
        <p:spPr>
          <a:xfrm>
            <a:off x="8046720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B2C16BF4-4CC8-68D4-E974-3BC805BB638B}"/>
              </a:ext>
            </a:extLst>
          </p:cNvPr>
          <p:cNvSpPr txBox="1">
            <a:spLocks/>
          </p:cNvSpPr>
          <p:nvPr/>
        </p:nvSpPr>
        <p:spPr>
          <a:xfrm>
            <a:off x="8046720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2B30D479-631C-FBBD-3C4D-B7842024F043}"/>
              </a:ext>
            </a:extLst>
          </p:cNvPr>
          <p:cNvSpPr txBox="1">
            <a:spLocks/>
          </p:cNvSpPr>
          <p:nvPr/>
        </p:nvSpPr>
        <p:spPr>
          <a:xfrm>
            <a:off x="4590287" y="2925459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C14B4F26-0C43-259C-FCCF-323F1DB9F5AB}"/>
              </a:ext>
            </a:extLst>
          </p:cNvPr>
          <p:cNvSpPr txBox="1">
            <a:spLocks/>
          </p:cNvSpPr>
          <p:nvPr/>
        </p:nvSpPr>
        <p:spPr>
          <a:xfrm>
            <a:off x="8046719" y="2962031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96B92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CD0CD74-81C5-A843-BA94-06B9DE8914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859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04E74-E570-DAA5-B8FE-8B5534107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5D975067-016B-181A-7961-5D8024F29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5151" y="1804416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963046B-A207-63FA-14DF-DF3EA1E60C4E}"/>
              </a:ext>
            </a:extLst>
          </p:cNvPr>
          <p:cNvSpPr txBox="1">
            <a:spLocks/>
          </p:cNvSpPr>
          <p:nvPr/>
        </p:nvSpPr>
        <p:spPr>
          <a:xfrm>
            <a:off x="4645151" y="902210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dr hab.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Ipsum-Amet</a:t>
            </a:r>
            <a:endParaRPr lang="pl-PL" sz="2000" dirty="0">
              <a:solidFill>
                <a:srgbClr val="203A4C"/>
              </a:solidFill>
              <a:latin typeface="Public Sans Black" pitchFamily="2" charset="-18"/>
            </a:endParaRPr>
          </a:p>
        </p:txBody>
      </p:sp>
      <p:pic>
        <p:nvPicPr>
          <p:cNvPr id="2050" name="Picture 2" descr="man standing beside wall">
            <a:extLst>
              <a:ext uri="{FF2B5EF4-FFF2-40B4-BE49-F238E27FC236}">
                <a16:creationId xmlns:a16="http://schemas.microsoft.com/office/drawing/2014/main" id="{9D3A5CB6-7318-899D-8985-18195248AA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1952" r="4397" b="12203"/>
          <a:stretch>
            <a:fillRect/>
          </a:stretch>
        </p:blipFill>
        <p:spPr bwMode="auto">
          <a:xfrm>
            <a:off x="585216" y="603503"/>
            <a:ext cx="3572256" cy="502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7241792-7443-5EC8-DCDB-88B4A3CAFFE2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23E1206E-1334-52BE-B626-03AF6B982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746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76019-56CF-3BB0-20CF-86F40C95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A689525-B74F-DC43-0402-AC4F5D46D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6" y="1804102"/>
            <a:ext cx="5178266" cy="2638934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5FE9B427-5853-081A-752D-B3EB35832D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511" y="3059632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0/00, </a:t>
            </a:r>
            <a:br>
              <a:rPr lang="pl-PL" sz="1600" dirty="0">
                <a:solidFill>
                  <a:schemeClr val="bg1"/>
                </a:solidFill>
                <a:latin typeface="Public Sans" pitchFamily="2" charset="-18"/>
              </a:rPr>
            </a:b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00-000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9CF054B4-7726-A2EC-B0D6-5C158B24F922}"/>
              </a:ext>
            </a:extLst>
          </p:cNvPr>
          <p:cNvSpPr txBox="1">
            <a:spLocks/>
          </p:cNvSpPr>
          <p:nvPr/>
        </p:nvSpPr>
        <p:spPr>
          <a:xfrm>
            <a:off x="7095871" y="2060449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ODD Ars </a:t>
            </a:r>
            <a:r>
              <a:rPr lang="pl-PL" sz="2000" dirty="0" err="1">
                <a:solidFill>
                  <a:srgbClr val="203A4C"/>
                </a:solidFill>
                <a:latin typeface="Public Sans Black" pitchFamily="2" charset="-18"/>
              </a:rPr>
              <a:t>Docendi</a:t>
            </a:r>
            <a:r>
              <a:rPr lang="pl-PL" sz="2000" dirty="0">
                <a:solidFill>
                  <a:srgbClr val="203A4C"/>
                </a:solidFill>
                <a:latin typeface="Public Sans Black" pitchFamily="2" charset="-18"/>
              </a:rPr>
              <a:t> UJ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68D491E0-7FFD-6D2C-ACC1-3B01D5D0799D}"/>
              </a:ext>
            </a:extLst>
          </p:cNvPr>
          <p:cNvCxnSpPr>
            <a:cxnSpLocks/>
          </p:cNvCxnSpPr>
          <p:nvPr/>
        </p:nvCxnSpPr>
        <p:spPr>
          <a:xfrm>
            <a:off x="7144511" y="6254496"/>
            <a:ext cx="44622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>
            <a:extLst>
              <a:ext uri="{FF2B5EF4-FFF2-40B4-BE49-F238E27FC236}">
                <a16:creationId xmlns:a16="http://schemas.microsoft.com/office/drawing/2014/main" id="{16E452B7-5A0D-FC09-DD17-8A8B6625C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7776" y="305963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7301DE57-9A70-3F79-269B-351F7D2FFC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9199" y="3647287"/>
            <a:ext cx="288000" cy="288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7343A2EA-FD19-2041-8C0D-EF58C97618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5406" y="4191548"/>
            <a:ext cx="291793" cy="291793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E9E694DA-776F-48C2-654A-3BC7BF172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2823" y="5033162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7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A05609-E17D-747A-9C14-64F09A3DA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42AF82-45D4-A2BB-AB62-05F56F14C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  <a:endParaRPr lang="pl-PL" sz="4400" dirty="0">
              <a:solidFill>
                <a:srgbClr val="34A998"/>
              </a:solidFill>
              <a:latin typeface="Public Sans Black" pitchFamily="2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73B9A48-D05D-E4C3-F937-DA88C3EC9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3011425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1.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FAE71B1-DF36-C6A7-A74F-F2F53C29C509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>
            <a:extLst>
              <a:ext uri="{FF2B5EF4-FFF2-40B4-BE49-F238E27FC236}">
                <a16:creationId xmlns:a16="http://schemas.microsoft.com/office/drawing/2014/main" id="{FE51E8D1-9DE1-F08C-68F2-3FADEB5A8FB4}"/>
              </a:ext>
            </a:extLst>
          </p:cNvPr>
          <p:cNvSpPr txBox="1">
            <a:spLocks/>
          </p:cNvSpPr>
          <p:nvPr/>
        </p:nvSpPr>
        <p:spPr>
          <a:xfrm>
            <a:off x="4351959" y="1782036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FB98A432-8C04-D515-4736-82A2FF54BF1C}"/>
              </a:ext>
            </a:extLst>
          </p:cNvPr>
          <p:cNvSpPr txBox="1">
            <a:spLocks/>
          </p:cNvSpPr>
          <p:nvPr/>
        </p:nvSpPr>
        <p:spPr>
          <a:xfrm>
            <a:off x="7777328" y="1780032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26E53F0-D60E-E5FE-85E9-BF9153F1C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150" y="5632707"/>
            <a:ext cx="2057317" cy="10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868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82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39AE1A-6716-62AC-2BBC-B5C2D85EA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732956B8-2B55-CC1F-1552-3B536C39D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28" y="3476782"/>
            <a:ext cx="3147353" cy="1512367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BC61ECEC-1E26-B258-D695-94AC432C4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793" y="347678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9E5A8136-C1F2-741D-2D95-F907F3119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216" y="4064437"/>
            <a:ext cx="288000" cy="288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16F56519-172D-B017-8882-EE678C1E8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840" y="4620197"/>
            <a:ext cx="288000" cy="28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D5D3FBB-F2DB-7642-CCA4-BBCEBF8E3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dziękujemy</a:t>
            </a:r>
            <a:b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</a:b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 uwagę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95B6BD27-6229-44DC-AF8F-75FC18ACEFA1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B7213D93-F066-FBF2-1DF2-3FEC35146F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316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1394A5-948D-24B5-9E88-2FC28EAFC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126CED-B2C6-0140-047C-0CC9C428CE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tytuł </a:t>
            </a:r>
            <a:r>
              <a:rPr lang="pl-PL" sz="5400" dirty="0" err="1">
                <a:solidFill>
                  <a:schemeClr val="bg1"/>
                </a:solidFill>
                <a:latin typeface="Public Sans Black" pitchFamily="2" charset="-18"/>
              </a:rPr>
              <a:t>przezentacji</a:t>
            </a:r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5400" dirty="0">
                <a:solidFill>
                  <a:srgbClr val="34A998"/>
                </a:solidFill>
                <a:latin typeface="Public Sans Black" pitchFamily="2" charset="-18"/>
              </a:rPr>
              <a:t>zajmujący dwie linijki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D84F050-7282-76C7-E799-677EC5E9F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6" y="3380232"/>
            <a:ext cx="8436864" cy="1734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prowadząc_: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dr hab.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Ipsum-Amet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  <a:spcAft>
                <a:spcPts val="1000"/>
              </a:spcAft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.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067C6DBA-835A-EF45-FF54-C7E5CE6CAB8B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E16FB868-34BF-3EFE-F0F2-0C0C540B4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361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6F2192-0AA9-B05E-5021-AB90CDBEA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FD13C9-2AFF-3FF4-CAB3-F5183A7DB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BA562BC-03CE-D89D-CC2D-857E1DFFD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8571459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nibh.Lorem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E565AB0-986E-C840-3D9F-9BA08E8E9FC8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D0B07373-B8FF-E63A-4E2B-2FCBC6AFE6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449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CA805-BDBD-49EF-15BE-A53E1699C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838D7BC6-0F87-6A34-4A33-64A5F5CE48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9"/>
          <a:stretch>
            <a:fillRect/>
          </a:stretch>
        </p:blipFill>
        <p:spPr bwMode="auto">
          <a:xfrm>
            <a:off x="7408367" y="0"/>
            <a:ext cx="4802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A7CA7-9208-B2B5-2FF7-8A2E8A7091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773C9FF-19AD-BF24-969D-F2EA758C9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5181601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373C2F8-AC85-673A-BB6D-D36E1A1F1E3B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993BE05D-68A6-3840-9C33-449C3A1C5A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677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BFD005-B45D-C2FA-C00E-96BBE1D5B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B3F41480-8B07-475D-B771-7EF012827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t="-383" r="-42"/>
          <a:stretch>
            <a:fillRect/>
          </a:stretch>
        </p:blipFill>
        <p:spPr bwMode="auto">
          <a:xfrm>
            <a:off x="-47323" y="-26218"/>
            <a:ext cx="7496635" cy="68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0493210-2913-8F11-4031-7CF79D2CC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872" y="664463"/>
            <a:ext cx="2996312" cy="1396435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961816B-4C7D-C2A3-426F-9BF0B8A07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0872" y="2458212"/>
            <a:ext cx="3630296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8F664F55-F934-922B-9824-C3C59D8D3ABB}"/>
              </a:ext>
            </a:extLst>
          </p:cNvPr>
          <p:cNvCxnSpPr>
            <a:cxnSpLocks/>
          </p:cNvCxnSpPr>
          <p:nvPr/>
        </p:nvCxnSpPr>
        <p:spPr>
          <a:xfrm>
            <a:off x="5669280" y="6254496"/>
            <a:ext cx="59618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CE50C9BD-5D42-5788-75DF-FC7491A4A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7" y="5644903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603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3A5F5-A07E-C320-A4D2-594045974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323957-0A27-203A-88ED-A277D8927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568DB7F-3CD9-3ECA-0B0A-FBA127B07C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3011425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1.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142B1744-1AAE-DF4F-851D-457558E9476D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>
            <a:extLst>
              <a:ext uri="{FF2B5EF4-FFF2-40B4-BE49-F238E27FC236}">
                <a16:creationId xmlns:a16="http://schemas.microsoft.com/office/drawing/2014/main" id="{7907EDFA-7B77-2F50-D988-5ECDE287EDC0}"/>
              </a:ext>
            </a:extLst>
          </p:cNvPr>
          <p:cNvSpPr txBox="1">
            <a:spLocks/>
          </p:cNvSpPr>
          <p:nvPr/>
        </p:nvSpPr>
        <p:spPr>
          <a:xfrm>
            <a:off x="4351959" y="1782036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F67351D7-1D1C-418B-B3E6-827EB75843B7}"/>
              </a:ext>
            </a:extLst>
          </p:cNvPr>
          <p:cNvSpPr txBox="1">
            <a:spLocks/>
          </p:cNvSpPr>
          <p:nvPr/>
        </p:nvSpPr>
        <p:spPr>
          <a:xfrm>
            <a:off x="7777328" y="1780032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C0C267A-E667-DB64-DB3A-641016197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3445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C51BE9-1308-6165-8B92-F2335592F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01DE0F-6C91-AB9A-2265-F7F2D075FB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1AC55C7-4A24-4F88-2503-5CB45CF37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3511297"/>
            <a:ext cx="3011425" cy="212140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18E58B8-A8FA-F157-44A6-56FBCC4B0064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0B4ECB8D-6E48-442A-1293-216D10CFA475}"/>
              </a:ext>
            </a:extLst>
          </p:cNvPr>
          <p:cNvSpPr/>
          <p:nvPr/>
        </p:nvSpPr>
        <p:spPr>
          <a:xfrm>
            <a:off x="1133855" y="2340864"/>
            <a:ext cx="3011425" cy="901584"/>
          </a:xfrm>
          <a:prstGeom prst="rect">
            <a:avLst/>
          </a:prstGeom>
          <a:solidFill>
            <a:srgbClr val="34A9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A9B26753-3410-35CD-3E0C-A71FF8183605}"/>
              </a:ext>
            </a:extLst>
          </p:cNvPr>
          <p:cNvSpPr txBox="1">
            <a:spLocks/>
          </p:cNvSpPr>
          <p:nvPr/>
        </p:nvSpPr>
        <p:spPr>
          <a:xfrm>
            <a:off x="1133855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18E05117-0438-B7D9-C1CD-D3FC6DDAC072}"/>
              </a:ext>
            </a:extLst>
          </p:cNvPr>
          <p:cNvSpPr txBox="1">
            <a:spLocks/>
          </p:cNvSpPr>
          <p:nvPr/>
        </p:nvSpPr>
        <p:spPr>
          <a:xfrm>
            <a:off x="4590287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C7ED2438-7FCD-4C84-B99D-AF40A38351F6}"/>
              </a:ext>
            </a:extLst>
          </p:cNvPr>
          <p:cNvSpPr/>
          <p:nvPr/>
        </p:nvSpPr>
        <p:spPr>
          <a:xfrm>
            <a:off x="4590287" y="2340864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B0C6532F-9CD0-9A92-CEB2-9497064B1737}"/>
              </a:ext>
            </a:extLst>
          </p:cNvPr>
          <p:cNvSpPr txBox="1">
            <a:spLocks/>
          </p:cNvSpPr>
          <p:nvPr/>
        </p:nvSpPr>
        <p:spPr>
          <a:xfrm>
            <a:off x="4590287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211F1DFD-E256-18B8-D45C-B4CC7536A93E}"/>
              </a:ext>
            </a:extLst>
          </p:cNvPr>
          <p:cNvSpPr txBox="1">
            <a:spLocks/>
          </p:cNvSpPr>
          <p:nvPr/>
        </p:nvSpPr>
        <p:spPr>
          <a:xfrm>
            <a:off x="8046720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A711B603-3279-03C0-3BEE-D4FC97BCA735}"/>
              </a:ext>
            </a:extLst>
          </p:cNvPr>
          <p:cNvSpPr/>
          <p:nvPr/>
        </p:nvSpPr>
        <p:spPr>
          <a:xfrm>
            <a:off x="8046720" y="2340864"/>
            <a:ext cx="3011425" cy="901584"/>
          </a:xfrm>
          <a:prstGeom prst="rect">
            <a:avLst/>
          </a:prstGeom>
          <a:solidFill>
            <a:srgbClr val="DE5E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203A4C"/>
              </a:solidFill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75AB1118-D692-8033-B53B-480B007F93F5}"/>
              </a:ext>
            </a:extLst>
          </p:cNvPr>
          <p:cNvSpPr txBox="1">
            <a:spLocks/>
          </p:cNvSpPr>
          <p:nvPr/>
        </p:nvSpPr>
        <p:spPr>
          <a:xfrm>
            <a:off x="8046720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9AA88872-A522-C9BC-A2A2-05135C46F33B}"/>
              </a:ext>
            </a:extLst>
          </p:cNvPr>
          <p:cNvSpPr/>
          <p:nvPr/>
        </p:nvSpPr>
        <p:spPr>
          <a:xfrm rot="5400000">
            <a:off x="4072127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równoramienny 16">
            <a:extLst>
              <a:ext uri="{FF2B5EF4-FFF2-40B4-BE49-F238E27FC236}">
                <a16:creationId xmlns:a16="http://schemas.microsoft.com/office/drawing/2014/main" id="{1F1C3483-8D29-3331-6A41-300FBB70872A}"/>
              </a:ext>
            </a:extLst>
          </p:cNvPr>
          <p:cNvSpPr/>
          <p:nvPr/>
        </p:nvSpPr>
        <p:spPr>
          <a:xfrm rot="5400000">
            <a:off x="7552944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49C05C5-6B78-C343-1B28-D7F3D3CC8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870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D0CA3B-7CCC-F5EE-B69C-D4A55EE30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34FC99-6CBB-2F7B-B510-02B8AA377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>
                    <a:lumMod val="95000"/>
                  </a:schemeClr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358E897-3FC3-9251-2D5C-6879426DD7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2926080"/>
            <a:ext cx="3011425" cy="3060189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E3EECBA-593A-303D-7B26-89F948AB501C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1F51B62D-509D-6C49-9474-654358962A3A}"/>
              </a:ext>
            </a:extLst>
          </p:cNvPr>
          <p:cNvSpPr/>
          <p:nvPr/>
        </p:nvSpPr>
        <p:spPr>
          <a:xfrm>
            <a:off x="1133855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6D5FAFB6-C69D-BD23-8C18-9EA0F99AF4F0}"/>
              </a:ext>
            </a:extLst>
          </p:cNvPr>
          <p:cNvSpPr txBox="1">
            <a:spLocks/>
          </p:cNvSpPr>
          <p:nvPr/>
        </p:nvSpPr>
        <p:spPr>
          <a:xfrm>
            <a:off x="1133855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F127FDF-9A3B-60D4-7A7D-625EC0CFCD69}"/>
              </a:ext>
            </a:extLst>
          </p:cNvPr>
          <p:cNvSpPr/>
          <p:nvPr/>
        </p:nvSpPr>
        <p:spPr>
          <a:xfrm>
            <a:off x="4590287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61324914-4334-FCAD-1057-27E8D86D8F46}"/>
              </a:ext>
            </a:extLst>
          </p:cNvPr>
          <p:cNvSpPr txBox="1">
            <a:spLocks/>
          </p:cNvSpPr>
          <p:nvPr/>
        </p:nvSpPr>
        <p:spPr>
          <a:xfrm>
            <a:off x="4590287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BEEBD9A7-B59F-D482-9D96-98615081626B}"/>
              </a:ext>
            </a:extLst>
          </p:cNvPr>
          <p:cNvSpPr/>
          <p:nvPr/>
        </p:nvSpPr>
        <p:spPr>
          <a:xfrm>
            <a:off x="8046720" y="1755648"/>
            <a:ext cx="3011425" cy="901584"/>
          </a:xfrm>
          <a:prstGeom prst="rect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8508247E-E42F-7559-09BE-EEE4FF6FAE1C}"/>
              </a:ext>
            </a:extLst>
          </p:cNvPr>
          <p:cNvSpPr txBox="1">
            <a:spLocks/>
          </p:cNvSpPr>
          <p:nvPr/>
        </p:nvSpPr>
        <p:spPr>
          <a:xfrm>
            <a:off x="8046720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2CF1483E-ED83-E124-3FA2-ABF70EE6E284}"/>
              </a:ext>
            </a:extLst>
          </p:cNvPr>
          <p:cNvSpPr txBox="1">
            <a:spLocks/>
          </p:cNvSpPr>
          <p:nvPr/>
        </p:nvSpPr>
        <p:spPr>
          <a:xfrm>
            <a:off x="4590287" y="2925459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AF97634D-179D-DFA2-11CE-2976B6E0A758}"/>
              </a:ext>
            </a:extLst>
          </p:cNvPr>
          <p:cNvSpPr txBox="1">
            <a:spLocks/>
          </p:cNvSpPr>
          <p:nvPr/>
        </p:nvSpPr>
        <p:spPr>
          <a:xfrm>
            <a:off x="8046719" y="2962031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9768C91-0859-E58D-E02E-92D8C3370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151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567DEA-175D-24BC-DA01-9F0734E51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81FB24AA-D703-89D7-F51B-BC01F6F27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5151" y="1804416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728A842E-4282-A969-5650-AA8AF5A465D9}"/>
              </a:ext>
            </a:extLst>
          </p:cNvPr>
          <p:cNvSpPr txBox="1">
            <a:spLocks/>
          </p:cNvSpPr>
          <p:nvPr/>
        </p:nvSpPr>
        <p:spPr>
          <a:xfrm>
            <a:off x="4645151" y="902210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chemeClr val="bg1"/>
                </a:solidFill>
                <a:latin typeface="Public Sans Black" pitchFamily="2" charset="-18"/>
              </a:rPr>
              <a:t>dr hab. </a:t>
            </a:r>
            <a:r>
              <a:rPr lang="pl-PL" sz="20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Public Sans Black" pitchFamily="2" charset="-18"/>
              </a:rPr>
              <a:t>Ipsum-Amet</a:t>
            </a:r>
            <a:endParaRPr lang="pl-PL" sz="20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pic>
        <p:nvPicPr>
          <p:cNvPr id="2050" name="Picture 2" descr="man standing beside wall">
            <a:extLst>
              <a:ext uri="{FF2B5EF4-FFF2-40B4-BE49-F238E27FC236}">
                <a16:creationId xmlns:a16="http://schemas.microsoft.com/office/drawing/2014/main" id="{46E6DE50-45CA-A8C0-37C4-0BABAE5A5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1952" r="4397" b="12203"/>
          <a:stretch>
            <a:fillRect/>
          </a:stretch>
        </p:blipFill>
        <p:spPr bwMode="auto">
          <a:xfrm>
            <a:off x="585216" y="603503"/>
            <a:ext cx="3572256" cy="502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FFF80E3-726F-EE7D-FB6D-4F49B84AA357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3811BA6D-7416-7479-7500-D6758E93B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284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B7CDEC-A53F-6286-1CD4-36B4938AB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A2909BF-C177-ADB1-2829-B576B05E8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6" y="1804102"/>
            <a:ext cx="5178266" cy="2638934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FEA10F80-65B8-4E04-A10C-4B2D052B2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511" y="3059632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0/00, </a:t>
            </a:r>
            <a:br>
              <a:rPr lang="pl-PL" sz="1600" dirty="0">
                <a:solidFill>
                  <a:schemeClr val="bg1"/>
                </a:solidFill>
                <a:latin typeface="Public Sans" pitchFamily="2" charset="-18"/>
              </a:rPr>
            </a:b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00-000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5F82179F-57FA-7C5E-4F9C-B8BA7E86A9DF}"/>
              </a:ext>
            </a:extLst>
          </p:cNvPr>
          <p:cNvSpPr txBox="1">
            <a:spLocks/>
          </p:cNvSpPr>
          <p:nvPr/>
        </p:nvSpPr>
        <p:spPr>
          <a:xfrm>
            <a:off x="7095871" y="2060449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chemeClr val="bg1"/>
                </a:solidFill>
                <a:latin typeface="Public Sans Black" pitchFamily="2" charset="-18"/>
              </a:rPr>
              <a:t>ODD Ars </a:t>
            </a:r>
            <a:r>
              <a:rPr lang="pl-PL" sz="2000" dirty="0" err="1">
                <a:solidFill>
                  <a:schemeClr val="bg1"/>
                </a:solidFill>
                <a:latin typeface="Public Sans Black" pitchFamily="2" charset="-18"/>
              </a:rPr>
              <a:t>Docendi</a:t>
            </a:r>
            <a:r>
              <a:rPr lang="pl-PL" sz="2000" dirty="0">
                <a:solidFill>
                  <a:schemeClr val="bg1"/>
                </a:solidFill>
                <a:latin typeface="Public Sans Black" pitchFamily="2" charset="-18"/>
              </a:rPr>
              <a:t> UJ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3259B0B8-A575-F6F5-4BC8-2FC777ABDBBC}"/>
              </a:ext>
            </a:extLst>
          </p:cNvPr>
          <p:cNvCxnSpPr>
            <a:cxnSpLocks/>
          </p:cNvCxnSpPr>
          <p:nvPr/>
        </p:nvCxnSpPr>
        <p:spPr>
          <a:xfrm>
            <a:off x="7144511" y="6254496"/>
            <a:ext cx="44622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7FBBFD3E-B7FE-66D0-479F-283275845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776" y="3059632"/>
            <a:ext cx="438095" cy="43809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F46DC78-7350-83CF-0098-BBFB22C1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99" y="3647287"/>
            <a:ext cx="288000" cy="28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E62BEED-3098-B07A-90DA-0F624ACFE2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406" y="4191548"/>
            <a:ext cx="291793" cy="29179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D94B542-1420-8F7B-BC0A-470FCE6231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23" y="5033162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29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C82F3B-5F8B-F364-8D28-C6237B2D8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DC8BDD-FF06-A8E2-6958-EFB6637D7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  <a:endParaRPr lang="pl-PL" sz="4400" dirty="0">
              <a:solidFill>
                <a:srgbClr val="34A998"/>
              </a:solidFill>
              <a:latin typeface="Public Sans Black" pitchFamily="2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9DB105F-CA12-32D1-A2C6-B0086E93E7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3511297"/>
            <a:ext cx="3011425" cy="212140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D07BE3A-90EC-F741-99F9-B47B8AADF8C7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E651AF5E-F09D-CF6D-91F8-21C9C88B0089}"/>
              </a:ext>
            </a:extLst>
          </p:cNvPr>
          <p:cNvSpPr/>
          <p:nvPr/>
        </p:nvSpPr>
        <p:spPr>
          <a:xfrm>
            <a:off x="1133855" y="2340864"/>
            <a:ext cx="3011425" cy="901584"/>
          </a:xfrm>
          <a:prstGeom prst="rect">
            <a:avLst/>
          </a:prstGeom>
          <a:solidFill>
            <a:srgbClr val="DE5E7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06981D2A-C2A0-DCC9-BDE1-D5EEECC38F41}"/>
              </a:ext>
            </a:extLst>
          </p:cNvPr>
          <p:cNvSpPr txBox="1">
            <a:spLocks/>
          </p:cNvSpPr>
          <p:nvPr/>
        </p:nvSpPr>
        <p:spPr>
          <a:xfrm>
            <a:off x="1133855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6D03EF28-4DEB-75E7-89B2-D07DC23878F6}"/>
              </a:ext>
            </a:extLst>
          </p:cNvPr>
          <p:cNvSpPr txBox="1">
            <a:spLocks/>
          </p:cNvSpPr>
          <p:nvPr/>
        </p:nvSpPr>
        <p:spPr>
          <a:xfrm>
            <a:off x="4590287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3F4FA1A-9C72-57BA-9698-506E00203E04}"/>
              </a:ext>
            </a:extLst>
          </p:cNvPr>
          <p:cNvSpPr/>
          <p:nvPr/>
        </p:nvSpPr>
        <p:spPr>
          <a:xfrm>
            <a:off x="4590287" y="2340864"/>
            <a:ext cx="3011425" cy="901584"/>
          </a:xfrm>
          <a:prstGeom prst="rect">
            <a:avLst/>
          </a:prstGeom>
          <a:solidFill>
            <a:srgbClr val="396B9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4812AEF6-2262-D161-8FFE-76EC59826572}"/>
              </a:ext>
            </a:extLst>
          </p:cNvPr>
          <p:cNvSpPr txBox="1">
            <a:spLocks/>
          </p:cNvSpPr>
          <p:nvPr/>
        </p:nvSpPr>
        <p:spPr>
          <a:xfrm>
            <a:off x="4590287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981D81D6-017C-4C62-8A76-D36461AB9442}"/>
              </a:ext>
            </a:extLst>
          </p:cNvPr>
          <p:cNvSpPr txBox="1">
            <a:spLocks/>
          </p:cNvSpPr>
          <p:nvPr/>
        </p:nvSpPr>
        <p:spPr>
          <a:xfrm>
            <a:off x="8046720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AEF9822-B30C-04A7-0468-A3C83F4F838B}"/>
              </a:ext>
            </a:extLst>
          </p:cNvPr>
          <p:cNvSpPr/>
          <p:nvPr/>
        </p:nvSpPr>
        <p:spPr>
          <a:xfrm>
            <a:off x="8046720" y="2340864"/>
            <a:ext cx="3011425" cy="901584"/>
          </a:xfrm>
          <a:prstGeom prst="rect">
            <a:avLst/>
          </a:prstGeom>
          <a:solidFill>
            <a:srgbClr val="34A9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7DC7C230-0004-688C-D715-FEFEC78DB268}"/>
              </a:ext>
            </a:extLst>
          </p:cNvPr>
          <p:cNvSpPr txBox="1">
            <a:spLocks/>
          </p:cNvSpPr>
          <p:nvPr/>
        </p:nvSpPr>
        <p:spPr>
          <a:xfrm>
            <a:off x="8046720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C3D584EC-1391-DD85-B702-AE339FEA289B}"/>
              </a:ext>
            </a:extLst>
          </p:cNvPr>
          <p:cNvSpPr/>
          <p:nvPr/>
        </p:nvSpPr>
        <p:spPr>
          <a:xfrm rot="5400000">
            <a:off x="4072127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równoramienny 16">
            <a:extLst>
              <a:ext uri="{FF2B5EF4-FFF2-40B4-BE49-F238E27FC236}">
                <a16:creationId xmlns:a16="http://schemas.microsoft.com/office/drawing/2014/main" id="{B164A580-C7EA-D7A5-11EE-619E6735509D}"/>
              </a:ext>
            </a:extLst>
          </p:cNvPr>
          <p:cNvSpPr/>
          <p:nvPr/>
        </p:nvSpPr>
        <p:spPr>
          <a:xfrm rot="5400000">
            <a:off x="7552944" y="2700216"/>
            <a:ext cx="548640" cy="18288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1D0CCC1D-C2AD-45B3-8013-19258857E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150" y="5632707"/>
            <a:ext cx="2057317" cy="10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112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B9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421F79-3C41-0AB3-2A6C-A14FEB76B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FD362652-C111-0EAE-7CDF-7D47E1E233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28" y="3476782"/>
            <a:ext cx="3147353" cy="1512367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7C05FB0-9FF9-C553-D4C4-B897F664E6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  <a:t>dziękujemy</a:t>
            </a:r>
            <a:b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</a:br>
            <a:r>
              <a:rPr lang="pl-PL" sz="5400" dirty="0">
                <a:solidFill>
                  <a:srgbClr val="34A998"/>
                </a:solidFill>
                <a:latin typeface="Public Sans Black" pitchFamily="2" charset="-18"/>
              </a:rPr>
              <a:t>za uwagę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3EE77DE9-E9AA-3DA3-4191-DCCD980FF152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FDDD83EA-8BDC-C684-311B-9470CDE8E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1E19FC7-BB30-09F4-5A5C-32F5D0064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93" y="3476782"/>
            <a:ext cx="438095" cy="43809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2EE8447-D043-A0B1-962F-5488C035B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16" y="4064437"/>
            <a:ext cx="288000" cy="28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471CA5D-A83F-2BA7-CE35-A891CC3B19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40" y="4620197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6819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9D4D9-573F-778B-52CA-25CBE9D54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EE11E7-302C-8588-A96D-8EDFE0C98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rgbClr val="34A998"/>
                </a:solidFill>
                <a:latin typeface="Public Sans Black" pitchFamily="2" charset="-18"/>
              </a:rPr>
              <a:t>tytuł </a:t>
            </a:r>
            <a:r>
              <a:rPr lang="pl-PL" sz="5400" dirty="0" err="1">
                <a:solidFill>
                  <a:srgbClr val="34A998"/>
                </a:solidFill>
                <a:latin typeface="Public Sans Black" pitchFamily="2" charset="-18"/>
              </a:rPr>
              <a:t>przezentacji</a:t>
            </a:r>
            <a:r>
              <a:rPr lang="pl-PL" sz="54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zajmujący dwie linijki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52843E6-50CD-035D-FC61-BA29CAE7F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6" y="3380232"/>
            <a:ext cx="8436864" cy="1734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prowadząc_: 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dr hab.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Ipsum-Amet</a:t>
            </a:r>
            <a:endParaRPr lang="pl-PL" sz="1600" dirty="0">
              <a:solidFill>
                <a:srgbClr val="203A4C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  <a:spcAft>
                <a:spcPts val="1000"/>
              </a:spcAft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.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84D4AB42-17B6-E016-09BE-4D23323BC3B4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9939C644-5410-7ECA-4785-66B819B93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08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2AFABD-DE2E-EA61-1531-9C3DC0553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D1519E-4C9A-1139-1F6B-C2E13DFB1C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117DC9E-F3BB-9C77-20CB-8C4B0C863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8571459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.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nibh.Lorem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adipiscing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E5129B3C-FC32-CA64-241B-BE5E3D8B8425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26A33932-FB5C-8382-1822-45B67D531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363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E63AC1-BC48-26FE-0F73-651FA37B3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C5D94E5B-ACEF-319E-1B6F-4233D7E97F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9"/>
          <a:stretch>
            <a:fillRect/>
          </a:stretch>
        </p:blipFill>
        <p:spPr bwMode="auto">
          <a:xfrm>
            <a:off x="7408367" y="0"/>
            <a:ext cx="48021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78EC20D-9FED-948B-E523-216C84F1FC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26C4A04-88D0-B0E9-E959-DF964FFD5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5181601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04129D32-E856-E2F4-EA70-F1836CE9F1B1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CE7FCE83-C0FB-94B1-3C77-97B62D753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266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FC8488-F764-ADB1-7CDF-B1DC28C7D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-angle photography of group of people sitting at chairs">
            <a:extLst>
              <a:ext uri="{FF2B5EF4-FFF2-40B4-BE49-F238E27FC236}">
                <a16:creationId xmlns:a16="http://schemas.microsoft.com/office/drawing/2014/main" id="{887D1AB5-EDE9-2D79-8738-73AC434E3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9" t="-383" r="-42"/>
          <a:stretch>
            <a:fillRect/>
          </a:stretch>
        </p:blipFill>
        <p:spPr bwMode="auto">
          <a:xfrm>
            <a:off x="-47323" y="-26218"/>
            <a:ext cx="7496635" cy="688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F98A835-CADC-D1B0-82BE-84492478D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0872" y="664463"/>
            <a:ext cx="2996312" cy="1396435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E322482-F552-D959-F9B1-1ACE8459D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0872" y="2458212"/>
            <a:ext cx="3630296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8CA991A-500A-A26E-0F5F-2C0C79CFFB1D}"/>
              </a:ext>
            </a:extLst>
          </p:cNvPr>
          <p:cNvCxnSpPr>
            <a:cxnSpLocks/>
          </p:cNvCxnSpPr>
          <p:nvPr/>
        </p:nvCxnSpPr>
        <p:spPr>
          <a:xfrm>
            <a:off x="5669280" y="6254496"/>
            <a:ext cx="5961888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D766DD3B-4D59-7E07-5DB3-B4824A491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7" y="5644903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213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955603-6D31-2A69-6C28-355376F15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7E0C08-0F3E-918D-B26D-F3F426AC1F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BE53EBC-5DB4-F5A6-B252-DDB32156D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1755648"/>
            <a:ext cx="3011425" cy="437692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1.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A0379A0-0D4C-6C86-311C-16A58268C895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>
            <a:extLst>
              <a:ext uri="{FF2B5EF4-FFF2-40B4-BE49-F238E27FC236}">
                <a16:creationId xmlns:a16="http://schemas.microsoft.com/office/drawing/2014/main" id="{DC4F8531-258A-307A-4DB7-A2D02E044A87}"/>
              </a:ext>
            </a:extLst>
          </p:cNvPr>
          <p:cNvSpPr txBox="1">
            <a:spLocks/>
          </p:cNvSpPr>
          <p:nvPr/>
        </p:nvSpPr>
        <p:spPr>
          <a:xfrm>
            <a:off x="4351959" y="1782036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102121A9-9DC0-CF9F-BE64-977F009A9705}"/>
              </a:ext>
            </a:extLst>
          </p:cNvPr>
          <p:cNvSpPr txBox="1">
            <a:spLocks/>
          </p:cNvSpPr>
          <p:nvPr/>
        </p:nvSpPr>
        <p:spPr>
          <a:xfrm>
            <a:off x="7777328" y="1780032"/>
            <a:ext cx="3218689" cy="437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2.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dolor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A745B82-CF2D-16C9-BBA1-574A97444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00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621B4F-62B5-B0D0-CFC1-E570179F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7B367-7F79-85A2-1616-084210E08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347A41F-8E81-FDBC-68BF-5D609FDDF6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3511297"/>
            <a:ext cx="3011425" cy="2121408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944D593-34F9-A586-9DB3-E62B24BAF3C9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F8C3B52F-5233-3B19-7ED8-AAE216729F2B}"/>
              </a:ext>
            </a:extLst>
          </p:cNvPr>
          <p:cNvSpPr/>
          <p:nvPr/>
        </p:nvSpPr>
        <p:spPr>
          <a:xfrm>
            <a:off x="1133855" y="2340864"/>
            <a:ext cx="3011425" cy="901584"/>
          </a:xfrm>
          <a:prstGeom prst="rect">
            <a:avLst/>
          </a:prstGeom>
          <a:solidFill>
            <a:srgbClr val="34A9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D7DD40A5-75D3-1071-3543-A283211AE982}"/>
              </a:ext>
            </a:extLst>
          </p:cNvPr>
          <p:cNvSpPr txBox="1">
            <a:spLocks/>
          </p:cNvSpPr>
          <p:nvPr/>
        </p:nvSpPr>
        <p:spPr>
          <a:xfrm>
            <a:off x="1133855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8159D412-4F17-5C30-0B45-6194D6A147BD}"/>
              </a:ext>
            </a:extLst>
          </p:cNvPr>
          <p:cNvSpPr txBox="1">
            <a:spLocks/>
          </p:cNvSpPr>
          <p:nvPr/>
        </p:nvSpPr>
        <p:spPr>
          <a:xfrm>
            <a:off x="4590287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8DFFF208-FEC1-4835-C393-3ED1F11B8B59}"/>
              </a:ext>
            </a:extLst>
          </p:cNvPr>
          <p:cNvSpPr/>
          <p:nvPr/>
        </p:nvSpPr>
        <p:spPr>
          <a:xfrm>
            <a:off x="4590287" y="2340864"/>
            <a:ext cx="3011425" cy="901584"/>
          </a:xfrm>
          <a:prstGeom prst="rect">
            <a:avLst/>
          </a:prstGeom>
          <a:solidFill>
            <a:srgbClr val="396B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842705DB-63DC-DFF0-71FF-F685C33C5CA0}"/>
              </a:ext>
            </a:extLst>
          </p:cNvPr>
          <p:cNvSpPr txBox="1">
            <a:spLocks/>
          </p:cNvSpPr>
          <p:nvPr/>
        </p:nvSpPr>
        <p:spPr>
          <a:xfrm>
            <a:off x="4590287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3" name="Podtytuł 2">
            <a:extLst>
              <a:ext uri="{FF2B5EF4-FFF2-40B4-BE49-F238E27FC236}">
                <a16:creationId xmlns:a16="http://schemas.microsoft.com/office/drawing/2014/main" id="{F4750DE9-BF49-5E28-B6E9-B820EC3BB63B}"/>
              </a:ext>
            </a:extLst>
          </p:cNvPr>
          <p:cNvSpPr txBox="1">
            <a:spLocks/>
          </p:cNvSpPr>
          <p:nvPr/>
        </p:nvSpPr>
        <p:spPr>
          <a:xfrm>
            <a:off x="8046720" y="3511297"/>
            <a:ext cx="3011425" cy="2121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88A78FB4-1DB9-9CE7-7766-66011619D808}"/>
              </a:ext>
            </a:extLst>
          </p:cNvPr>
          <p:cNvSpPr/>
          <p:nvPr/>
        </p:nvSpPr>
        <p:spPr>
          <a:xfrm>
            <a:off x="8046720" y="2340864"/>
            <a:ext cx="3011425" cy="901584"/>
          </a:xfrm>
          <a:prstGeom prst="rect">
            <a:avLst/>
          </a:prstGeom>
          <a:solidFill>
            <a:srgbClr val="DE5E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203A4C"/>
              </a:solidFill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7D51B2AB-D48D-2FB8-8015-60CFF7732151}"/>
              </a:ext>
            </a:extLst>
          </p:cNvPr>
          <p:cNvSpPr txBox="1">
            <a:spLocks/>
          </p:cNvSpPr>
          <p:nvPr/>
        </p:nvSpPr>
        <p:spPr>
          <a:xfrm>
            <a:off x="8046720" y="2553912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89747015-A4F4-6061-6EB4-85398598FB74}"/>
              </a:ext>
            </a:extLst>
          </p:cNvPr>
          <p:cNvSpPr/>
          <p:nvPr/>
        </p:nvSpPr>
        <p:spPr>
          <a:xfrm rot="5400000">
            <a:off x="4072127" y="2700216"/>
            <a:ext cx="548640" cy="182880"/>
          </a:xfrm>
          <a:prstGeom prst="triangle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równoramienny 16">
            <a:extLst>
              <a:ext uri="{FF2B5EF4-FFF2-40B4-BE49-F238E27FC236}">
                <a16:creationId xmlns:a16="http://schemas.microsoft.com/office/drawing/2014/main" id="{D031728B-DFDC-89B3-EA49-1B0FB9DD3876}"/>
              </a:ext>
            </a:extLst>
          </p:cNvPr>
          <p:cNvSpPr/>
          <p:nvPr/>
        </p:nvSpPr>
        <p:spPr>
          <a:xfrm rot="5400000">
            <a:off x="7552944" y="2700216"/>
            <a:ext cx="548640" cy="182880"/>
          </a:xfrm>
          <a:prstGeom prst="triangle">
            <a:avLst/>
          </a:prstGeom>
          <a:solidFill>
            <a:srgbClr val="203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6495E27-B40A-8308-88E7-3586DD0578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717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83588-0379-6727-356F-EF3204355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DB1604-59A8-E1BD-6153-AB1417701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rgbClr val="203A4C"/>
                </a:solidFill>
                <a:latin typeface="Public Sans Black" pitchFamily="2" charset="-18"/>
              </a:rPr>
              <a:t>tytuł slajdu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71855B8-2562-D887-E719-D2EBC62BE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2926080"/>
            <a:ext cx="3011425" cy="3060189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D4357D9-84FA-8808-007D-B298DD812C05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5F01C7BD-E595-CDD2-A572-43C801B141DC}"/>
              </a:ext>
            </a:extLst>
          </p:cNvPr>
          <p:cNvSpPr/>
          <p:nvPr/>
        </p:nvSpPr>
        <p:spPr>
          <a:xfrm>
            <a:off x="1133855" y="1755648"/>
            <a:ext cx="3011425" cy="901584"/>
          </a:xfrm>
          <a:prstGeom prst="rect">
            <a:avLst/>
          </a:prstGeom>
          <a:solidFill>
            <a:srgbClr val="34A9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34A998"/>
              </a:solidFill>
            </a:endParaRP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5FCA7690-A988-1A1A-639A-8A219072B9E9}"/>
              </a:ext>
            </a:extLst>
          </p:cNvPr>
          <p:cNvSpPr txBox="1">
            <a:spLocks/>
          </p:cNvSpPr>
          <p:nvPr/>
        </p:nvSpPr>
        <p:spPr>
          <a:xfrm>
            <a:off x="1133855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29022D5-6049-25DE-D309-B9C28BA11E2E}"/>
              </a:ext>
            </a:extLst>
          </p:cNvPr>
          <p:cNvSpPr/>
          <p:nvPr/>
        </p:nvSpPr>
        <p:spPr>
          <a:xfrm>
            <a:off x="4590287" y="1755648"/>
            <a:ext cx="3011425" cy="901584"/>
          </a:xfrm>
          <a:prstGeom prst="rect">
            <a:avLst/>
          </a:prstGeom>
          <a:solidFill>
            <a:srgbClr val="34A9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34A998"/>
              </a:solidFill>
            </a:endParaRPr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B3E0A89E-68A7-8143-FF61-8AA67BC96869}"/>
              </a:ext>
            </a:extLst>
          </p:cNvPr>
          <p:cNvSpPr txBox="1">
            <a:spLocks/>
          </p:cNvSpPr>
          <p:nvPr/>
        </p:nvSpPr>
        <p:spPr>
          <a:xfrm>
            <a:off x="4590287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C45A5F88-5E53-F3C8-D2AA-10F2BD48D8DD}"/>
              </a:ext>
            </a:extLst>
          </p:cNvPr>
          <p:cNvSpPr/>
          <p:nvPr/>
        </p:nvSpPr>
        <p:spPr>
          <a:xfrm>
            <a:off x="8046720" y="1755648"/>
            <a:ext cx="3011425" cy="901584"/>
          </a:xfrm>
          <a:prstGeom prst="rect">
            <a:avLst/>
          </a:prstGeom>
          <a:solidFill>
            <a:srgbClr val="34A9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34A998"/>
              </a:solidFill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4F95F806-3267-AB17-94AF-506B99E348C4}"/>
              </a:ext>
            </a:extLst>
          </p:cNvPr>
          <p:cNvSpPr txBox="1">
            <a:spLocks/>
          </p:cNvSpPr>
          <p:nvPr/>
        </p:nvSpPr>
        <p:spPr>
          <a:xfrm>
            <a:off x="8046720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FD2B9215-CAA7-000A-16A4-D2264F5BB00A}"/>
              </a:ext>
            </a:extLst>
          </p:cNvPr>
          <p:cNvSpPr txBox="1">
            <a:spLocks/>
          </p:cNvSpPr>
          <p:nvPr/>
        </p:nvSpPr>
        <p:spPr>
          <a:xfrm>
            <a:off x="4590287" y="2925459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7B581DEC-3372-43CF-028A-A20CF3AA2A09}"/>
              </a:ext>
            </a:extLst>
          </p:cNvPr>
          <p:cNvSpPr txBox="1">
            <a:spLocks/>
          </p:cNvSpPr>
          <p:nvPr/>
        </p:nvSpPr>
        <p:spPr>
          <a:xfrm>
            <a:off x="8046719" y="2962031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F807544-5F06-2839-CE43-F5ABD880F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3298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1E3AC1-A785-0659-4528-25594D981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1B0D9051-FE4F-27B0-6CE2-ABF4A28A8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5151" y="1804416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34A998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34A998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rgbClr val="34A998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675B7EAD-CD89-CE14-3B5E-42AEF6F8CF88}"/>
              </a:ext>
            </a:extLst>
          </p:cNvPr>
          <p:cNvSpPr txBox="1">
            <a:spLocks/>
          </p:cNvSpPr>
          <p:nvPr/>
        </p:nvSpPr>
        <p:spPr>
          <a:xfrm>
            <a:off x="4645151" y="902210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dr hab.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Ipsum-Amet</a:t>
            </a:r>
            <a:endParaRPr lang="pl-PL" sz="2000" dirty="0">
              <a:solidFill>
                <a:srgbClr val="34A998"/>
              </a:solidFill>
              <a:latin typeface="Public Sans Black" pitchFamily="2" charset="-18"/>
            </a:endParaRPr>
          </a:p>
        </p:txBody>
      </p:sp>
      <p:pic>
        <p:nvPicPr>
          <p:cNvPr id="2050" name="Picture 2" descr="man standing beside wall">
            <a:extLst>
              <a:ext uri="{FF2B5EF4-FFF2-40B4-BE49-F238E27FC236}">
                <a16:creationId xmlns:a16="http://schemas.microsoft.com/office/drawing/2014/main" id="{60BB5548-4DDE-C0FF-6401-C6E06D73A0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1952" r="4397" b="12203"/>
          <a:stretch>
            <a:fillRect/>
          </a:stretch>
        </p:blipFill>
        <p:spPr bwMode="auto">
          <a:xfrm>
            <a:off x="585216" y="603503"/>
            <a:ext cx="3572256" cy="502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3350803-D9BD-3016-DA24-57F0323A73F7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4DA71F0B-EDBB-F5BB-9E33-9640E55F4A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84" y="5744837"/>
            <a:ext cx="1617380" cy="82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646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065E85-F313-124B-2620-88C11957D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527A2D3-E1BF-C4FF-7593-DF35042D4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6" y="1804102"/>
            <a:ext cx="5178266" cy="2638934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6A972080-D925-9E93-5416-741643B59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511" y="3059632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 0/00, </a:t>
            </a:r>
            <a:br>
              <a:rPr lang="pl-PL" sz="1600" dirty="0">
                <a:solidFill>
                  <a:srgbClr val="203A4C"/>
                </a:solidFill>
                <a:latin typeface="Public Sans" pitchFamily="2" charset="-18"/>
              </a:rPr>
            </a:b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00-000 </a:t>
            </a:r>
            <a:r>
              <a:rPr lang="pl-PL" sz="1600" dirty="0" err="1">
                <a:solidFill>
                  <a:srgbClr val="203A4C"/>
                </a:solidFill>
                <a:latin typeface="Public Sans" pitchFamily="2" charset="-18"/>
              </a:rPr>
              <a:t>Dolor</a:t>
            </a:r>
            <a:endParaRPr lang="pl-PL" sz="1600" dirty="0">
              <a:solidFill>
                <a:srgbClr val="203A4C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63B31652-50DC-B3D9-1502-508AAADD4839}"/>
              </a:ext>
            </a:extLst>
          </p:cNvPr>
          <p:cNvSpPr txBox="1">
            <a:spLocks/>
          </p:cNvSpPr>
          <p:nvPr/>
        </p:nvSpPr>
        <p:spPr>
          <a:xfrm>
            <a:off x="7095871" y="2060449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ODD Ars </a:t>
            </a:r>
            <a:r>
              <a:rPr lang="pl-PL" sz="2000" dirty="0" err="1">
                <a:solidFill>
                  <a:srgbClr val="34A998"/>
                </a:solidFill>
                <a:latin typeface="Public Sans Black" pitchFamily="2" charset="-18"/>
              </a:rPr>
              <a:t>Docendi</a:t>
            </a:r>
            <a:r>
              <a:rPr lang="pl-PL" sz="2000" dirty="0">
                <a:solidFill>
                  <a:srgbClr val="34A998"/>
                </a:solidFill>
                <a:latin typeface="Public Sans Black" pitchFamily="2" charset="-18"/>
              </a:rPr>
              <a:t> UJ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FF4A96AE-34DD-021F-09C8-5188A4D497D9}"/>
              </a:ext>
            </a:extLst>
          </p:cNvPr>
          <p:cNvCxnSpPr>
            <a:cxnSpLocks/>
          </p:cNvCxnSpPr>
          <p:nvPr/>
        </p:nvCxnSpPr>
        <p:spPr>
          <a:xfrm>
            <a:off x="7144511" y="6254496"/>
            <a:ext cx="4462273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CD05778C-9EAC-967B-DABD-4C10722A8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776" y="3059632"/>
            <a:ext cx="438095" cy="43809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DDF852D-EC2F-722E-FA97-7D19D9995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99" y="3647287"/>
            <a:ext cx="288000" cy="2880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DBA4863-A9B8-9CBD-E262-9D851A6030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406" y="4191548"/>
            <a:ext cx="291793" cy="29179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58FF380-33B8-CA24-5E6F-9FEC0FC315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23" y="5033162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27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7282C5-0430-E8A9-D6F5-E55ACB602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C5F375-77D2-2B81-8750-2AEAC3E3C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549265"/>
            <a:ext cx="8436864" cy="901584"/>
          </a:xfrm>
        </p:spPr>
        <p:txBody>
          <a:bodyPr>
            <a:normAutofit/>
          </a:bodyPr>
          <a:lstStyle/>
          <a:p>
            <a:pPr algn="l"/>
            <a:r>
              <a:rPr lang="pl-PL" sz="4400" dirty="0">
                <a:solidFill>
                  <a:schemeClr val="bg1"/>
                </a:solidFill>
                <a:latin typeface="Public Sans Black" pitchFamily="2" charset="-18"/>
              </a:rPr>
              <a:t>tytuł slajdu</a:t>
            </a:r>
            <a:endParaRPr lang="pl-PL" sz="4400" dirty="0">
              <a:solidFill>
                <a:srgbClr val="34A998"/>
              </a:solidFill>
              <a:latin typeface="Public Sans Black" pitchFamily="2" charset="-1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7747FD5-1037-B048-71C3-6CC10899EF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855" y="2926080"/>
            <a:ext cx="3011425" cy="3060189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9008B19-A153-5EC7-DF00-3CBD3343B84F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EBE2A2F1-C4A3-4171-AEAF-2F6323F3626F}"/>
              </a:ext>
            </a:extLst>
          </p:cNvPr>
          <p:cNvSpPr/>
          <p:nvPr/>
        </p:nvSpPr>
        <p:spPr>
          <a:xfrm>
            <a:off x="1133855" y="1755648"/>
            <a:ext cx="3011425" cy="901584"/>
          </a:xfrm>
          <a:prstGeom prst="rect">
            <a:avLst/>
          </a:prstGeom>
          <a:solidFill>
            <a:srgbClr val="34A9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30493A33-8912-4B1B-9B80-0B35016A1672}"/>
              </a:ext>
            </a:extLst>
          </p:cNvPr>
          <p:cNvSpPr txBox="1">
            <a:spLocks/>
          </p:cNvSpPr>
          <p:nvPr/>
        </p:nvSpPr>
        <p:spPr>
          <a:xfrm>
            <a:off x="1133855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953C144-4884-8665-B8D7-391A2B5EEC12}"/>
              </a:ext>
            </a:extLst>
          </p:cNvPr>
          <p:cNvSpPr/>
          <p:nvPr/>
        </p:nvSpPr>
        <p:spPr>
          <a:xfrm>
            <a:off x="4590287" y="1755648"/>
            <a:ext cx="3011425" cy="901584"/>
          </a:xfrm>
          <a:prstGeom prst="rect">
            <a:avLst/>
          </a:prstGeom>
          <a:solidFill>
            <a:srgbClr val="34A9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C9C90CEA-601D-8542-F350-4076D16786AA}"/>
              </a:ext>
            </a:extLst>
          </p:cNvPr>
          <p:cNvSpPr txBox="1">
            <a:spLocks/>
          </p:cNvSpPr>
          <p:nvPr/>
        </p:nvSpPr>
        <p:spPr>
          <a:xfrm>
            <a:off x="4590287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D0401C86-69BE-1183-956B-CA0787776B53}"/>
              </a:ext>
            </a:extLst>
          </p:cNvPr>
          <p:cNvSpPr/>
          <p:nvPr/>
        </p:nvSpPr>
        <p:spPr>
          <a:xfrm>
            <a:off x="8046720" y="1755648"/>
            <a:ext cx="3011425" cy="901584"/>
          </a:xfrm>
          <a:prstGeom prst="rect">
            <a:avLst/>
          </a:prstGeom>
          <a:solidFill>
            <a:srgbClr val="34A9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373F061A-4A93-5095-B4E9-29E3E217A147}"/>
              </a:ext>
            </a:extLst>
          </p:cNvPr>
          <p:cNvSpPr txBox="1">
            <a:spLocks/>
          </p:cNvSpPr>
          <p:nvPr/>
        </p:nvSpPr>
        <p:spPr>
          <a:xfrm>
            <a:off x="8046720" y="1968696"/>
            <a:ext cx="3011425" cy="728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Lorem</a:t>
            </a:r>
            <a:r>
              <a:rPr lang="pl-PL" sz="1800" dirty="0">
                <a:solidFill>
                  <a:schemeClr val="bg1"/>
                </a:solidFill>
                <a:latin typeface="Public Sans Black" pitchFamily="2" charset="-18"/>
              </a:rPr>
              <a:t> </a:t>
            </a:r>
            <a:r>
              <a:rPr lang="pl-PL" sz="1800" dirty="0" err="1">
                <a:solidFill>
                  <a:schemeClr val="bg1"/>
                </a:solidFill>
                <a:latin typeface="Public Sans Black" pitchFamily="2" charset="-18"/>
              </a:rPr>
              <a:t>ipsum</a:t>
            </a:r>
            <a:endParaRPr lang="pl-PL" sz="1800" dirty="0">
              <a:solidFill>
                <a:schemeClr val="bg1"/>
              </a:solidFill>
              <a:latin typeface="Public Sans Black" pitchFamily="2" charset="-18"/>
            </a:endParaRP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60E079B1-9342-C7D2-2EE2-FD048C76A2D8}"/>
              </a:ext>
            </a:extLst>
          </p:cNvPr>
          <p:cNvSpPr txBox="1">
            <a:spLocks/>
          </p:cNvSpPr>
          <p:nvPr/>
        </p:nvSpPr>
        <p:spPr>
          <a:xfrm>
            <a:off x="4590287" y="2925459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>
                <a:solidFill>
                  <a:schemeClr val="bg1"/>
                </a:solidFill>
                <a:latin typeface="Public Sans" pitchFamily="2" charset="-18"/>
              </a:rPr>
              <a:t>Lorem ipsum dolor sit amet, consectetuer adipiscing elit, sed diam nonummy nibh euismod tincidunt ut laoreet dolore</a:t>
            </a:r>
            <a:r>
              <a:rPr lang="pl-PL" sz="1600" b="1">
                <a:solidFill>
                  <a:srgbClr val="DE5E73"/>
                </a:solidFill>
                <a:latin typeface="Public Sans" pitchFamily="2" charset="-18"/>
              </a:rPr>
              <a:t>.  Lorem ipsum dolor sit amet,</a:t>
            </a:r>
            <a:r>
              <a:rPr lang="pl-PL" sz="1600">
                <a:solidFill>
                  <a:schemeClr val="bg1"/>
                </a:solidFill>
                <a:latin typeface="Public Sans" pitchFamily="2" charset="-18"/>
              </a:rPr>
              <a:t> consectetuer adipiscing elit, sed diam nonummy nibh.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4229494E-492E-7450-0606-43FB92D64D46}"/>
              </a:ext>
            </a:extLst>
          </p:cNvPr>
          <p:cNvSpPr txBox="1">
            <a:spLocks/>
          </p:cNvSpPr>
          <p:nvPr/>
        </p:nvSpPr>
        <p:spPr>
          <a:xfrm>
            <a:off x="8046719" y="2962031"/>
            <a:ext cx="3011425" cy="3060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>
                <a:solidFill>
                  <a:schemeClr val="bg1"/>
                </a:solidFill>
                <a:latin typeface="Public Sans" pitchFamily="2" charset="-18"/>
              </a:rPr>
              <a:t>Lorem ipsum dolor sit amet, consectetuer adipiscing elit, sed diam nonummy nibh euismod tincidunt ut laoreet dolore</a:t>
            </a:r>
            <a:r>
              <a:rPr lang="pl-PL" sz="1600" b="1">
                <a:solidFill>
                  <a:srgbClr val="DE5E73"/>
                </a:solidFill>
                <a:latin typeface="Public Sans" pitchFamily="2" charset="-18"/>
              </a:rPr>
              <a:t>.  Lorem ipsum dolor sit amet,</a:t>
            </a:r>
            <a:r>
              <a:rPr lang="pl-PL" sz="1600">
                <a:solidFill>
                  <a:schemeClr val="bg1"/>
                </a:solidFill>
                <a:latin typeface="Public Sans" pitchFamily="2" charset="-18"/>
              </a:rPr>
              <a:t> consectetuer adipiscing elit, sed diam nonummy nibh.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7ADB156B-1BE8-42C2-4F23-9D7A58A35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150" y="5632707"/>
            <a:ext cx="2057317" cy="10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273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7B1C07-D940-6414-95F0-24686891A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0EC0CF1E-D3E6-0626-C58A-C296FC2120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528" y="3476782"/>
            <a:ext cx="3147353" cy="1512367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rgbClr val="203A4C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B43D410-E92A-BBD4-4788-AFDB7427D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3856" y="975984"/>
            <a:ext cx="8436864" cy="1973223"/>
          </a:xfrm>
        </p:spPr>
        <p:txBody>
          <a:bodyPr>
            <a:normAutofit/>
          </a:bodyPr>
          <a:lstStyle/>
          <a:p>
            <a:pPr algn="l"/>
            <a:r>
              <a:rPr lang="pl-PL" sz="5400" dirty="0">
                <a:solidFill>
                  <a:srgbClr val="34A998"/>
                </a:solidFill>
                <a:latin typeface="Public Sans Black" pitchFamily="2" charset="-18"/>
              </a:rPr>
              <a:t>dziękujemy</a:t>
            </a:r>
            <a:br>
              <a:rPr lang="pl-PL" sz="5400" dirty="0">
                <a:solidFill>
                  <a:schemeClr val="bg1"/>
                </a:solidFill>
                <a:latin typeface="Public Sans Black" pitchFamily="2" charset="-18"/>
              </a:rPr>
            </a:br>
            <a:r>
              <a:rPr lang="pl-PL" sz="5400" dirty="0">
                <a:solidFill>
                  <a:srgbClr val="203A4C"/>
                </a:solidFill>
                <a:latin typeface="Public Sans Black" pitchFamily="2" charset="-18"/>
              </a:rPr>
              <a:t>za uwagę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8394515-A0BF-C1ED-70D7-AE2D9AC3A1EF}"/>
              </a:ext>
            </a:extLst>
          </p:cNvPr>
          <p:cNvCxnSpPr/>
          <p:nvPr/>
        </p:nvCxnSpPr>
        <p:spPr>
          <a:xfrm>
            <a:off x="585216" y="6254496"/>
            <a:ext cx="7668768" cy="0"/>
          </a:xfrm>
          <a:prstGeom prst="line">
            <a:avLst/>
          </a:prstGeom>
          <a:ln>
            <a:solidFill>
              <a:srgbClr val="203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7B2EF08E-7BA4-2481-369E-E3A5D5F78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50" y="5153324"/>
            <a:ext cx="2861617" cy="145833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BBE4BC-9C04-35EA-69F5-CF1819468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93" y="3476782"/>
            <a:ext cx="438095" cy="43809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D49C122-ADDB-146E-54AF-A68AF82395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16" y="4064437"/>
            <a:ext cx="288000" cy="288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9CF4108-F11B-15F0-88AF-88967B996C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40" y="4620197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7247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26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1833F7-E410-895A-E1F4-F6716DD8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94C2EE39-4E04-4A74-B8D8-ACC1C82A8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5151" y="1804416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Lorem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ipsum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sit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euismod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tincidunt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ut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laoreet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dolore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 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Lorem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ipsum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dolor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 sit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amet</a:t>
            </a:r>
            <a:r>
              <a:rPr lang="pl-PL" sz="1600" b="1" dirty="0">
                <a:solidFill>
                  <a:srgbClr val="DE5E73"/>
                </a:solidFill>
                <a:latin typeface="Public Sans" pitchFamily="2" charset="-18"/>
              </a:rPr>
              <a:t>, </a:t>
            </a:r>
            <a:r>
              <a:rPr lang="pl-PL" sz="1600" b="1" dirty="0" err="1">
                <a:solidFill>
                  <a:srgbClr val="DE5E73"/>
                </a:solidFill>
                <a:latin typeface="Public Sans" pitchFamily="2" charset="-18"/>
              </a:rPr>
              <a:t>consectetuer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adipiscing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elit,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sed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diam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nonummy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nibh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.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0257EEAA-1DD4-1724-562E-BA4CECA61040}"/>
              </a:ext>
            </a:extLst>
          </p:cNvPr>
          <p:cNvSpPr txBox="1">
            <a:spLocks/>
          </p:cNvSpPr>
          <p:nvPr/>
        </p:nvSpPr>
        <p:spPr>
          <a:xfrm>
            <a:off x="4645151" y="902210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chemeClr val="bg1">
                    <a:lumMod val="95000"/>
                  </a:schemeClr>
                </a:solidFill>
                <a:latin typeface="Public Sans Black" pitchFamily="2" charset="-18"/>
              </a:rPr>
              <a:t>dr hab. </a:t>
            </a:r>
            <a:r>
              <a:rPr lang="pl-PL" sz="2000" dirty="0" err="1">
                <a:solidFill>
                  <a:schemeClr val="bg1">
                    <a:lumMod val="95000"/>
                  </a:schemeClr>
                </a:solidFill>
                <a:latin typeface="Public Sans Black" pitchFamily="2" charset="-18"/>
              </a:rPr>
              <a:t>Lorem</a:t>
            </a:r>
            <a:r>
              <a:rPr lang="pl-PL" sz="2000" dirty="0">
                <a:solidFill>
                  <a:schemeClr val="bg1">
                    <a:lumMod val="95000"/>
                  </a:schemeClr>
                </a:solidFill>
                <a:latin typeface="Public Sans Black" pitchFamily="2" charset="-18"/>
              </a:rPr>
              <a:t> </a:t>
            </a:r>
            <a:r>
              <a:rPr lang="pl-PL" sz="2000" dirty="0" err="1">
                <a:solidFill>
                  <a:schemeClr val="bg1">
                    <a:lumMod val="95000"/>
                  </a:schemeClr>
                </a:solidFill>
                <a:latin typeface="Public Sans Black" pitchFamily="2" charset="-18"/>
              </a:rPr>
              <a:t>Ipsum-Amet</a:t>
            </a:r>
            <a:endParaRPr lang="pl-PL" sz="2000" dirty="0">
              <a:solidFill>
                <a:schemeClr val="bg1">
                  <a:lumMod val="95000"/>
                </a:schemeClr>
              </a:solidFill>
              <a:latin typeface="Public Sans Black" pitchFamily="2" charset="-18"/>
            </a:endParaRPr>
          </a:p>
        </p:txBody>
      </p:sp>
      <p:pic>
        <p:nvPicPr>
          <p:cNvPr id="2050" name="Picture 2" descr="man standing beside wall">
            <a:extLst>
              <a:ext uri="{FF2B5EF4-FFF2-40B4-BE49-F238E27FC236}">
                <a16:creationId xmlns:a16="http://schemas.microsoft.com/office/drawing/2014/main" id="{FD969F7B-7CC1-08B9-7836-14512312E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1952" r="4397" b="12203"/>
          <a:stretch>
            <a:fillRect/>
          </a:stretch>
        </p:blipFill>
        <p:spPr bwMode="auto">
          <a:xfrm>
            <a:off x="585216" y="603503"/>
            <a:ext cx="3572256" cy="502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C2477DF-2FD1-48FB-D710-F2EB577F79FE}"/>
              </a:ext>
            </a:extLst>
          </p:cNvPr>
          <p:cNvCxnSpPr>
            <a:cxnSpLocks/>
          </p:cNvCxnSpPr>
          <p:nvPr/>
        </p:nvCxnSpPr>
        <p:spPr>
          <a:xfrm>
            <a:off x="585216" y="6254496"/>
            <a:ext cx="91200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az 13">
            <a:extLst>
              <a:ext uri="{FF2B5EF4-FFF2-40B4-BE49-F238E27FC236}">
                <a16:creationId xmlns:a16="http://schemas.microsoft.com/office/drawing/2014/main" id="{E8868C8C-559C-F814-705A-E2820CD44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150" y="5632707"/>
            <a:ext cx="2057317" cy="103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66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A4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DBD3B4-69CC-D8FA-61AE-F1FD91FC9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50F10-C68F-81FD-3C55-0384625D6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1848693"/>
            <a:ext cx="5047478" cy="2549753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B12ED774-BEC5-9963-FB76-B6E6B69E3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4511" y="3059632"/>
            <a:ext cx="5437633" cy="3823312"/>
          </a:xfrm>
        </p:spPr>
        <p:txBody>
          <a:bodyPr>
            <a:normAutofit/>
          </a:bodyPr>
          <a:lstStyle/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+48 000 000 000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loremipsum@uj.edu.pl</a:t>
            </a: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Amet</a:t>
            </a: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 0/00, </a:t>
            </a:r>
            <a:br>
              <a:rPr lang="pl-PL" sz="1600" dirty="0">
                <a:solidFill>
                  <a:schemeClr val="bg1"/>
                </a:solidFill>
                <a:latin typeface="Public Sans" pitchFamily="2" charset="-18"/>
              </a:rPr>
            </a:b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00-000 </a:t>
            </a:r>
            <a:r>
              <a:rPr lang="pl-PL" sz="1600" dirty="0" err="1">
                <a:solidFill>
                  <a:schemeClr val="bg1"/>
                </a:solidFill>
                <a:latin typeface="Public Sans" pitchFamily="2" charset="-18"/>
              </a:rPr>
              <a:t>Dolor</a:t>
            </a:r>
            <a:endParaRPr lang="pl-PL" sz="1600" dirty="0">
              <a:solidFill>
                <a:schemeClr val="bg1"/>
              </a:solidFill>
              <a:latin typeface="Public Sans" pitchFamily="2" charset="-18"/>
            </a:endParaRPr>
          </a:p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1600" dirty="0">
                <a:solidFill>
                  <a:schemeClr val="bg1"/>
                </a:solidFill>
                <a:latin typeface="Public Sans" pitchFamily="2" charset="-18"/>
              </a:rPr>
              <a:t>www.arsdocendi.uj.edu.pl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62E55DA9-3259-BB95-5AB9-720375E9AEC5}"/>
              </a:ext>
            </a:extLst>
          </p:cNvPr>
          <p:cNvSpPr txBox="1">
            <a:spLocks/>
          </p:cNvSpPr>
          <p:nvPr/>
        </p:nvSpPr>
        <p:spPr>
          <a:xfrm>
            <a:off x="7095871" y="2060449"/>
            <a:ext cx="5672201" cy="102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1800"/>
              </a:spcBef>
            </a:pPr>
            <a:r>
              <a:rPr lang="pl-PL" sz="2000" dirty="0">
                <a:solidFill>
                  <a:schemeClr val="bg1">
                    <a:lumMod val="95000"/>
                  </a:schemeClr>
                </a:solidFill>
                <a:latin typeface="Public Sans Black" pitchFamily="2" charset="-18"/>
              </a:rPr>
              <a:t>ODD Ars </a:t>
            </a:r>
            <a:r>
              <a:rPr lang="pl-PL" sz="2000" dirty="0" err="1">
                <a:solidFill>
                  <a:schemeClr val="bg1">
                    <a:lumMod val="95000"/>
                  </a:schemeClr>
                </a:solidFill>
                <a:latin typeface="Public Sans Black" pitchFamily="2" charset="-18"/>
              </a:rPr>
              <a:t>Docendi</a:t>
            </a:r>
            <a:r>
              <a:rPr lang="pl-PL" sz="2000" dirty="0">
                <a:solidFill>
                  <a:schemeClr val="bg1">
                    <a:lumMod val="95000"/>
                  </a:schemeClr>
                </a:solidFill>
                <a:latin typeface="Public Sans Black" pitchFamily="2" charset="-18"/>
              </a:rPr>
              <a:t> UJ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5068F21-E2C6-507C-3885-EEA169EEF25E}"/>
              </a:ext>
            </a:extLst>
          </p:cNvPr>
          <p:cNvCxnSpPr>
            <a:cxnSpLocks/>
          </p:cNvCxnSpPr>
          <p:nvPr/>
        </p:nvCxnSpPr>
        <p:spPr>
          <a:xfrm>
            <a:off x="7144511" y="6254496"/>
            <a:ext cx="44622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az 14">
            <a:extLst>
              <a:ext uri="{FF2B5EF4-FFF2-40B4-BE49-F238E27FC236}">
                <a16:creationId xmlns:a16="http://schemas.microsoft.com/office/drawing/2014/main" id="{091D0CCC-C629-9E80-4B27-0A0071A362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776" y="3059632"/>
            <a:ext cx="438095" cy="438095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B5939E9A-E2EE-5DF3-6309-C72A946C5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99" y="3647287"/>
            <a:ext cx="288000" cy="288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A36F4F7-F53F-BD97-A44F-2B659B1CF2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406" y="4191548"/>
            <a:ext cx="291793" cy="291793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AB253811-9403-2CE7-2B0A-7B86E335D7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23" y="5033162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5209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4766</Words>
  <Application>Microsoft Office PowerPoint</Application>
  <PresentationFormat>Panoramiczny</PresentationFormat>
  <Paragraphs>328</Paragraphs>
  <Slides>71</Slides>
  <Notes>27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71</vt:i4>
      </vt:variant>
    </vt:vector>
  </HeadingPairs>
  <TitlesOfParts>
    <vt:vector size="72" baseType="lpstr">
      <vt:lpstr>Motyw pakietu Office</vt:lpstr>
      <vt:lpstr>tytuł przezentacji zajmujący dwie linijki </vt:lpstr>
      <vt:lpstr>tytuł slajdu</vt:lpstr>
      <vt:lpstr>tytuł slajdu</vt:lpstr>
      <vt:lpstr>tytuł slajdu</vt:lpstr>
      <vt:lpstr>tytuł slajdu</vt:lpstr>
      <vt:lpstr>tytuł slajdu</vt:lpstr>
      <vt:lpstr>tytuł slajdu</vt:lpstr>
      <vt:lpstr>Prezentacja programu PowerPoint</vt:lpstr>
      <vt:lpstr>Prezentacja programu PowerPoint</vt:lpstr>
      <vt:lpstr>dziękujemy za uwagę</vt:lpstr>
      <vt:lpstr>tytuł przezentacji zajmujący dwie linijki </vt:lpstr>
      <vt:lpstr>tytuł slajdu</vt:lpstr>
      <vt:lpstr>tytuł slajdu</vt:lpstr>
      <vt:lpstr>tytuł slajdu</vt:lpstr>
      <vt:lpstr>tytuł slajdu</vt:lpstr>
      <vt:lpstr>tytuł slajdu</vt:lpstr>
      <vt:lpstr>tytuł slajdu</vt:lpstr>
      <vt:lpstr>Prezentacja programu PowerPoint</vt:lpstr>
      <vt:lpstr>Prezentacja programu PowerPoint</vt:lpstr>
      <vt:lpstr>dziękujemy za uwagę</vt:lpstr>
      <vt:lpstr>tytuł przezentacji zajmujący dwie linijki </vt:lpstr>
      <vt:lpstr>tytuł slajdu</vt:lpstr>
      <vt:lpstr>tytuł slajdu</vt:lpstr>
      <vt:lpstr>tytuł slajdu</vt:lpstr>
      <vt:lpstr>tytuł slajdu</vt:lpstr>
      <vt:lpstr>tytuł slajdu</vt:lpstr>
      <vt:lpstr>tytuł slajdu</vt:lpstr>
      <vt:lpstr>Prezentacja programu PowerPoint</vt:lpstr>
      <vt:lpstr>Prezentacja programu PowerPoint</vt:lpstr>
      <vt:lpstr>dziękujemy za uwagę</vt:lpstr>
      <vt:lpstr>tytuł przezentacji zajmujący dwie linijki </vt:lpstr>
      <vt:lpstr>tytuł slajdu</vt:lpstr>
      <vt:lpstr>tytuł slajdu</vt:lpstr>
      <vt:lpstr>tytuł slajdu</vt:lpstr>
      <vt:lpstr>tytuł slajdu</vt:lpstr>
      <vt:lpstr>tytuł slajdu</vt:lpstr>
      <vt:lpstr>tytuł slajdu</vt:lpstr>
      <vt:lpstr>Prezentacja programu PowerPoint</vt:lpstr>
      <vt:lpstr>Prezentacja programu PowerPoint</vt:lpstr>
      <vt:lpstr>dziękujemy za uwagę</vt:lpstr>
      <vt:lpstr>tytuł przezentacji zajmujący dwie linijki </vt:lpstr>
      <vt:lpstr>tytuł slajdu</vt:lpstr>
      <vt:lpstr>tytuł slajdu</vt:lpstr>
      <vt:lpstr>tytuł slajdu</vt:lpstr>
      <vt:lpstr>tytuł slajdu</vt:lpstr>
      <vt:lpstr>tytuł slajdu</vt:lpstr>
      <vt:lpstr>tytuł slajdu</vt:lpstr>
      <vt:lpstr>Prezentacja programu PowerPoint</vt:lpstr>
      <vt:lpstr>Prezentacja programu PowerPoint</vt:lpstr>
      <vt:lpstr>dziękujemy za uwagę</vt:lpstr>
      <vt:lpstr>tytuł przezentacji zajmujący dwie linijki </vt:lpstr>
      <vt:lpstr>tytuł slajdu</vt:lpstr>
      <vt:lpstr>tytuł slajdu</vt:lpstr>
      <vt:lpstr>tytuł slajdu</vt:lpstr>
      <vt:lpstr>tytuł slajdu</vt:lpstr>
      <vt:lpstr>tytuł slajdu</vt:lpstr>
      <vt:lpstr>tytuł slajdu</vt:lpstr>
      <vt:lpstr>Prezentacja programu PowerPoint</vt:lpstr>
      <vt:lpstr>Prezentacja programu PowerPoint</vt:lpstr>
      <vt:lpstr>dziękujemy za uwagę</vt:lpstr>
      <vt:lpstr>tytuł przezentacji zajmujący dwie linijki </vt:lpstr>
      <vt:lpstr>tytuł slajdu</vt:lpstr>
      <vt:lpstr>tytuł slajdu</vt:lpstr>
      <vt:lpstr>tytuł slajdu</vt:lpstr>
      <vt:lpstr>tytuł slajdu</vt:lpstr>
      <vt:lpstr>tytuł slajdu</vt:lpstr>
      <vt:lpstr>tytuł slajdu</vt:lpstr>
      <vt:lpstr>Prezentacja programu PowerPoint</vt:lpstr>
      <vt:lpstr>Prezentacja programu PowerPoint</vt:lpstr>
      <vt:lpstr>dziękujemy za uwagę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Maciej Godawa</dc:creator>
  <cp:lastModifiedBy>Joanna Kadłuczka-Wałek</cp:lastModifiedBy>
  <cp:revision>8</cp:revision>
  <dcterms:created xsi:type="dcterms:W3CDTF">2026-03-18T11:53:19Z</dcterms:created>
  <dcterms:modified xsi:type="dcterms:W3CDTF">2026-08-17T09:50:40Z</dcterms:modified>
</cp:coreProperties>
</file>